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0"/>
  </p:notesMasterIdLst>
  <p:sldIdLst>
    <p:sldId id="259" r:id="rId2"/>
    <p:sldId id="281" r:id="rId3"/>
    <p:sldId id="282" r:id="rId4"/>
    <p:sldId id="283" r:id="rId5"/>
    <p:sldId id="284" r:id="rId6"/>
    <p:sldId id="285" r:id="rId7"/>
    <p:sldId id="286" r:id="rId8"/>
    <p:sldId id="287" r:id="rId9"/>
    <p:sldId id="288" r:id="rId10"/>
    <p:sldId id="289" r:id="rId11"/>
    <p:sldId id="290" r:id="rId12"/>
    <p:sldId id="291" r:id="rId13"/>
    <p:sldId id="292" r:id="rId14"/>
    <p:sldId id="293" r:id="rId15"/>
    <p:sldId id="294" r:id="rId16"/>
    <p:sldId id="295" r:id="rId17"/>
    <p:sldId id="296" r:id="rId18"/>
    <p:sldId id="297" r:id="rId1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23956"/>
    <a:srgbClr val="00B8EC"/>
    <a:srgbClr val="0054A6"/>
    <a:srgbClr val="0054EC"/>
    <a:srgbClr val="F3C716"/>
    <a:srgbClr val="00999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987" autoAdjust="0"/>
    <p:restoredTop sz="70643" autoAdjust="0"/>
  </p:normalViewPr>
  <p:slideViewPr>
    <p:cSldViewPr snapToGrid="0">
      <p:cViewPr varScale="1">
        <p:scale>
          <a:sx n="77" d="100"/>
          <a:sy n="77" d="100"/>
        </p:scale>
        <p:origin x="1776" y="90"/>
      </p:cViewPr>
      <p:guideLst/>
    </p:cSldViewPr>
  </p:slideViewPr>
  <p:notesTextViewPr>
    <p:cViewPr>
      <p:scale>
        <a:sx n="3" d="2"/>
        <a:sy n="3" d="2"/>
      </p:scale>
      <p:origin x="0" y="0"/>
    </p:cViewPr>
  </p:notesTextViewPr>
  <p:notesViewPr>
    <p:cSldViewPr snapToGrid="0">
      <p:cViewPr varScale="1">
        <p:scale>
          <a:sx n="87" d="100"/>
          <a:sy n="87" d="100"/>
        </p:scale>
        <p:origin x="2988" y="9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692019E-3536-4963-A4C8-B6145666947A}" type="datetimeFigureOut">
              <a:rPr lang="en-AU" smtClean="0"/>
              <a:t>28/10/2020</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1B60112-D833-41A2-A953-3D3DDFFDCE9A}" type="slidenum">
              <a:rPr lang="en-AU" smtClean="0"/>
              <a:t>‹#›</a:t>
            </a:fld>
            <a:endParaRPr lang="en-AU"/>
          </a:p>
        </p:txBody>
      </p:sp>
    </p:spTree>
    <p:extLst>
      <p:ext uri="{BB962C8B-B14F-4D97-AF65-F5344CB8AC3E}">
        <p14:creationId xmlns:p14="http://schemas.microsoft.com/office/powerpoint/2010/main" val="399399120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5"/>
          </p:nvPr>
        </p:nvSpPr>
        <p:spPr/>
        <p:txBody>
          <a:bodyPr/>
          <a:lstStyle/>
          <a:p>
            <a:fld id="{F1B60112-D833-41A2-A953-3D3DDFFDCE9A}" type="slidenum">
              <a:rPr lang="en-AU" smtClean="0"/>
              <a:t>1</a:t>
            </a:fld>
            <a:endParaRPr lang="en-AU"/>
          </a:p>
        </p:txBody>
      </p:sp>
    </p:spTree>
    <p:extLst>
      <p:ext uri="{BB962C8B-B14F-4D97-AF65-F5344CB8AC3E}">
        <p14:creationId xmlns:p14="http://schemas.microsoft.com/office/powerpoint/2010/main" val="122811168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5"/>
          </p:nvPr>
        </p:nvSpPr>
        <p:spPr/>
        <p:txBody>
          <a:bodyPr/>
          <a:lstStyle/>
          <a:p>
            <a:fld id="{F1B60112-D833-41A2-A953-3D3DDFFDCE9A}" type="slidenum">
              <a:rPr lang="en-AU" smtClean="0"/>
              <a:t>10</a:t>
            </a:fld>
            <a:endParaRPr lang="en-AU"/>
          </a:p>
        </p:txBody>
      </p:sp>
    </p:spTree>
    <p:extLst>
      <p:ext uri="{BB962C8B-B14F-4D97-AF65-F5344CB8AC3E}">
        <p14:creationId xmlns:p14="http://schemas.microsoft.com/office/powerpoint/2010/main" val="426258045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5"/>
          </p:nvPr>
        </p:nvSpPr>
        <p:spPr/>
        <p:txBody>
          <a:bodyPr/>
          <a:lstStyle/>
          <a:p>
            <a:fld id="{F1B60112-D833-41A2-A953-3D3DDFFDCE9A}" type="slidenum">
              <a:rPr lang="en-AU" smtClean="0"/>
              <a:t>11</a:t>
            </a:fld>
            <a:endParaRPr lang="en-AU"/>
          </a:p>
        </p:txBody>
      </p:sp>
    </p:spTree>
    <p:extLst>
      <p:ext uri="{BB962C8B-B14F-4D97-AF65-F5344CB8AC3E}">
        <p14:creationId xmlns:p14="http://schemas.microsoft.com/office/powerpoint/2010/main" val="401869781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5"/>
          </p:nvPr>
        </p:nvSpPr>
        <p:spPr/>
        <p:txBody>
          <a:bodyPr/>
          <a:lstStyle/>
          <a:p>
            <a:fld id="{F1B60112-D833-41A2-A953-3D3DDFFDCE9A}" type="slidenum">
              <a:rPr lang="en-AU" smtClean="0"/>
              <a:t>12</a:t>
            </a:fld>
            <a:endParaRPr lang="en-AU"/>
          </a:p>
        </p:txBody>
      </p:sp>
    </p:spTree>
    <p:extLst>
      <p:ext uri="{BB962C8B-B14F-4D97-AF65-F5344CB8AC3E}">
        <p14:creationId xmlns:p14="http://schemas.microsoft.com/office/powerpoint/2010/main" val="36587258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5"/>
          </p:nvPr>
        </p:nvSpPr>
        <p:spPr/>
        <p:txBody>
          <a:bodyPr/>
          <a:lstStyle/>
          <a:p>
            <a:fld id="{F1B60112-D833-41A2-A953-3D3DDFFDCE9A}" type="slidenum">
              <a:rPr lang="en-AU" smtClean="0"/>
              <a:t>13</a:t>
            </a:fld>
            <a:endParaRPr lang="en-AU"/>
          </a:p>
        </p:txBody>
      </p:sp>
    </p:spTree>
    <p:extLst>
      <p:ext uri="{BB962C8B-B14F-4D97-AF65-F5344CB8AC3E}">
        <p14:creationId xmlns:p14="http://schemas.microsoft.com/office/powerpoint/2010/main" val="65229381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5"/>
          </p:nvPr>
        </p:nvSpPr>
        <p:spPr/>
        <p:txBody>
          <a:bodyPr/>
          <a:lstStyle/>
          <a:p>
            <a:fld id="{F1B60112-D833-41A2-A953-3D3DDFFDCE9A}" type="slidenum">
              <a:rPr lang="en-AU" smtClean="0"/>
              <a:t>14</a:t>
            </a:fld>
            <a:endParaRPr lang="en-AU"/>
          </a:p>
        </p:txBody>
      </p:sp>
    </p:spTree>
    <p:extLst>
      <p:ext uri="{BB962C8B-B14F-4D97-AF65-F5344CB8AC3E}">
        <p14:creationId xmlns:p14="http://schemas.microsoft.com/office/powerpoint/2010/main" val="123825724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5"/>
          </p:nvPr>
        </p:nvSpPr>
        <p:spPr/>
        <p:txBody>
          <a:bodyPr/>
          <a:lstStyle/>
          <a:p>
            <a:fld id="{F1B60112-D833-41A2-A953-3D3DDFFDCE9A}" type="slidenum">
              <a:rPr lang="en-AU" smtClean="0"/>
              <a:t>15</a:t>
            </a:fld>
            <a:endParaRPr lang="en-AU"/>
          </a:p>
        </p:txBody>
      </p:sp>
    </p:spTree>
    <p:extLst>
      <p:ext uri="{BB962C8B-B14F-4D97-AF65-F5344CB8AC3E}">
        <p14:creationId xmlns:p14="http://schemas.microsoft.com/office/powerpoint/2010/main" val="5576091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5"/>
          </p:nvPr>
        </p:nvSpPr>
        <p:spPr/>
        <p:txBody>
          <a:bodyPr/>
          <a:lstStyle/>
          <a:p>
            <a:fld id="{F1B60112-D833-41A2-A953-3D3DDFFDCE9A}" type="slidenum">
              <a:rPr lang="en-AU" smtClean="0"/>
              <a:t>16</a:t>
            </a:fld>
            <a:endParaRPr lang="en-AU"/>
          </a:p>
        </p:txBody>
      </p:sp>
    </p:spTree>
    <p:extLst>
      <p:ext uri="{BB962C8B-B14F-4D97-AF65-F5344CB8AC3E}">
        <p14:creationId xmlns:p14="http://schemas.microsoft.com/office/powerpoint/2010/main" val="316141927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5"/>
          </p:nvPr>
        </p:nvSpPr>
        <p:spPr/>
        <p:txBody>
          <a:bodyPr/>
          <a:lstStyle/>
          <a:p>
            <a:fld id="{F1B60112-D833-41A2-A953-3D3DDFFDCE9A}" type="slidenum">
              <a:rPr lang="en-AU" smtClean="0"/>
              <a:t>17</a:t>
            </a:fld>
            <a:endParaRPr lang="en-AU"/>
          </a:p>
        </p:txBody>
      </p:sp>
    </p:spTree>
    <p:extLst>
      <p:ext uri="{BB962C8B-B14F-4D97-AF65-F5344CB8AC3E}">
        <p14:creationId xmlns:p14="http://schemas.microsoft.com/office/powerpoint/2010/main" val="342351340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5"/>
          </p:nvPr>
        </p:nvSpPr>
        <p:spPr/>
        <p:txBody>
          <a:bodyPr/>
          <a:lstStyle/>
          <a:p>
            <a:fld id="{F1B60112-D833-41A2-A953-3D3DDFFDCE9A}" type="slidenum">
              <a:rPr lang="en-AU" smtClean="0"/>
              <a:t>18</a:t>
            </a:fld>
            <a:endParaRPr lang="en-AU"/>
          </a:p>
        </p:txBody>
      </p:sp>
    </p:spTree>
    <p:extLst>
      <p:ext uri="{BB962C8B-B14F-4D97-AF65-F5344CB8AC3E}">
        <p14:creationId xmlns:p14="http://schemas.microsoft.com/office/powerpoint/2010/main" val="127144169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5"/>
          </p:nvPr>
        </p:nvSpPr>
        <p:spPr/>
        <p:txBody>
          <a:bodyPr/>
          <a:lstStyle/>
          <a:p>
            <a:fld id="{F1B60112-D833-41A2-A953-3D3DDFFDCE9A}" type="slidenum">
              <a:rPr lang="en-AU" smtClean="0"/>
              <a:t>2</a:t>
            </a:fld>
            <a:endParaRPr lang="en-AU"/>
          </a:p>
        </p:txBody>
      </p:sp>
    </p:spTree>
    <p:extLst>
      <p:ext uri="{BB962C8B-B14F-4D97-AF65-F5344CB8AC3E}">
        <p14:creationId xmlns:p14="http://schemas.microsoft.com/office/powerpoint/2010/main" val="180733666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5"/>
          </p:nvPr>
        </p:nvSpPr>
        <p:spPr/>
        <p:txBody>
          <a:bodyPr/>
          <a:lstStyle/>
          <a:p>
            <a:fld id="{F1B60112-D833-41A2-A953-3D3DDFFDCE9A}" type="slidenum">
              <a:rPr lang="en-AU" smtClean="0"/>
              <a:t>3</a:t>
            </a:fld>
            <a:endParaRPr lang="en-AU"/>
          </a:p>
        </p:txBody>
      </p:sp>
    </p:spTree>
    <p:extLst>
      <p:ext uri="{BB962C8B-B14F-4D97-AF65-F5344CB8AC3E}">
        <p14:creationId xmlns:p14="http://schemas.microsoft.com/office/powerpoint/2010/main" val="96717636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5"/>
          </p:nvPr>
        </p:nvSpPr>
        <p:spPr/>
        <p:txBody>
          <a:bodyPr/>
          <a:lstStyle/>
          <a:p>
            <a:fld id="{F1B60112-D833-41A2-A953-3D3DDFFDCE9A}" type="slidenum">
              <a:rPr lang="en-AU" smtClean="0"/>
              <a:t>4</a:t>
            </a:fld>
            <a:endParaRPr lang="en-AU"/>
          </a:p>
        </p:txBody>
      </p:sp>
    </p:spTree>
    <p:extLst>
      <p:ext uri="{BB962C8B-B14F-4D97-AF65-F5344CB8AC3E}">
        <p14:creationId xmlns:p14="http://schemas.microsoft.com/office/powerpoint/2010/main" val="73889761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5"/>
          </p:nvPr>
        </p:nvSpPr>
        <p:spPr/>
        <p:txBody>
          <a:bodyPr/>
          <a:lstStyle/>
          <a:p>
            <a:fld id="{F1B60112-D833-41A2-A953-3D3DDFFDCE9A}" type="slidenum">
              <a:rPr lang="en-AU" smtClean="0"/>
              <a:t>5</a:t>
            </a:fld>
            <a:endParaRPr lang="en-AU"/>
          </a:p>
        </p:txBody>
      </p:sp>
    </p:spTree>
    <p:extLst>
      <p:ext uri="{BB962C8B-B14F-4D97-AF65-F5344CB8AC3E}">
        <p14:creationId xmlns:p14="http://schemas.microsoft.com/office/powerpoint/2010/main" val="155843574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5"/>
          </p:nvPr>
        </p:nvSpPr>
        <p:spPr/>
        <p:txBody>
          <a:bodyPr/>
          <a:lstStyle/>
          <a:p>
            <a:fld id="{F1B60112-D833-41A2-A953-3D3DDFFDCE9A}" type="slidenum">
              <a:rPr lang="en-AU" smtClean="0"/>
              <a:t>6</a:t>
            </a:fld>
            <a:endParaRPr lang="en-AU"/>
          </a:p>
        </p:txBody>
      </p:sp>
    </p:spTree>
    <p:extLst>
      <p:ext uri="{BB962C8B-B14F-4D97-AF65-F5344CB8AC3E}">
        <p14:creationId xmlns:p14="http://schemas.microsoft.com/office/powerpoint/2010/main" val="426229187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5"/>
          </p:nvPr>
        </p:nvSpPr>
        <p:spPr/>
        <p:txBody>
          <a:bodyPr/>
          <a:lstStyle/>
          <a:p>
            <a:fld id="{F1B60112-D833-41A2-A953-3D3DDFFDCE9A}" type="slidenum">
              <a:rPr lang="en-AU" smtClean="0"/>
              <a:t>7</a:t>
            </a:fld>
            <a:endParaRPr lang="en-AU"/>
          </a:p>
        </p:txBody>
      </p:sp>
    </p:spTree>
    <p:extLst>
      <p:ext uri="{BB962C8B-B14F-4D97-AF65-F5344CB8AC3E}">
        <p14:creationId xmlns:p14="http://schemas.microsoft.com/office/powerpoint/2010/main" val="237216996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5"/>
          </p:nvPr>
        </p:nvSpPr>
        <p:spPr/>
        <p:txBody>
          <a:bodyPr/>
          <a:lstStyle/>
          <a:p>
            <a:fld id="{F1B60112-D833-41A2-A953-3D3DDFFDCE9A}" type="slidenum">
              <a:rPr lang="en-AU" smtClean="0"/>
              <a:t>8</a:t>
            </a:fld>
            <a:endParaRPr lang="en-AU"/>
          </a:p>
        </p:txBody>
      </p:sp>
    </p:spTree>
    <p:extLst>
      <p:ext uri="{BB962C8B-B14F-4D97-AF65-F5344CB8AC3E}">
        <p14:creationId xmlns:p14="http://schemas.microsoft.com/office/powerpoint/2010/main" val="279673319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5"/>
          </p:nvPr>
        </p:nvSpPr>
        <p:spPr/>
        <p:txBody>
          <a:bodyPr/>
          <a:lstStyle/>
          <a:p>
            <a:fld id="{F1B60112-D833-41A2-A953-3D3DDFFDCE9A}" type="slidenum">
              <a:rPr lang="en-AU" smtClean="0"/>
              <a:t>9</a:t>
            </a:fld>
            <a:endParaRPr lang="en-AU"/>
          </a:p>
        </p:txBody>
      </p:sp>
    </p:spTree>
    <p:extLst>
      <p:ext uri="{BB962C8B-B14F-4D97-AF65-F5344CB8AC3E}">
        <p14:creationId xmlns:p14="http://schemas.microsoft.com/office/powerpoint/2010/main" val="33595077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E26FC8-594B-45D7-A1F9-1CEBADBE6E4C}"/>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AU"/>
          </a:p>
        </p:txBody>
      </p:sp>
      <p:sp>
        <p:nvSpPr>
          <p:cNvPr id="3" name="Subtitle 2">
            <a:extLst>
              <a:ext uri="{FF2B5EF4-FFF2-40B4-BE49-F238E27FC236}">
                <a16:creationId xmlns:a16="http://schemas.microsoft.com/office/drawing/2014/main" id="{47CC536C-8725-42E7-91A5-5AE075C4BD2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AU"/>
          </a:p>
        </p:txBody>
      </p:sp>
      <p:sp>
        <p:nvSpPr>
          <p:cNvPr id="4" name="Date Placeholder 3">
            <a:extLst>
              <a:ext uri="{FF2B5EF4-FFF2-40B4-BE49-F238E27FC236}">
                <a16:creationId xmlns:a16="http://schemas.microsoft.com/office/drawing/2014/main" id="{3057636F-1484-45DF-AF39-071FD78432EE}"/>
              </a:ext>
            </a:extLst>
          </p:cNvPr>
          <p:cNvSpPr>
            <a:spLocks noGrp="1"/>
          </p:cNvSpPr>
          <p:nvPr>
            <p:ph type="dt" sz="half" idx="10"/>
          </p:nvPr>
        </p:nvSpPr>
        <p:spPr/>
        <p:txBody>
          <a:bodyPr/>
          <a:lstStyle/>
          <a:p>
            <a:fld id="{1F544EF3-B799-4E7F-A19B-DAD37FBCD2AD}" type="datetimeFigureOut">
              <a:rPr lang="en-AU" smtClean="0"/>
              <a:t>28/10/2020</a:t>
            </a:fld>
            <a:endParaRPr lang="en-AU"/>
          </a:p>
        </p:txBody>
      </p:sp>
      <p:sp>
        <p:nvSpPr>
          <p:cNvPr id="5" name="Footer Placeholder 4">
            <a:extLst>
              <a:ext uri="{FF2B5EF4-FFF2-40B4-BE49-F238E27FC236}">
                <a16:creationId xmlns:a16="http://schemas.microsoft.com/office/drawing/2014/main" id="{A0431C35-0230-498A-8508-AFC6A6224E7A}"/>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4B0B4A07-A796-4D6F-AD2B-78CDE7E08BED}"/>
              </a:ext>
            </a:extLst>
          </p:cNvPr>
          <p:cNvSpPr>
            <a:spLocks noGrp="1"/>
          </p:cNvSpPr>
          <p:nvPr>
            <p:ph type="sldNum" sz="quarter" idx="12"/>
          </p:nvPr>
        </p:nvSpPr>
        <p:spPr/>
        <p:txBody>
          <a:bodyPr/>
          <a:lstStyle/>
          <a:p>
            <a:fld id="{3A142340-E6F2-430C-BCED-70A7C994A702}" type="slidenum">
              <a:rPr lang="en-AU" smtClean="0"/>
              <a:t>‹#›</a:t>
            </a:fld>
            <a:endParaRPr lang="en-AU"/>
          </a:p>
        </p:txBody>
      </p:sp>
    </p:spTree>
    <p:extLst>
      <p:ext uri="{BB962C8B-B14F-4D97-AF65-F5344CB8AC3E}">
        <p14:creationId xmlns:p14="http://schemas.microsoft.com/office/powerpoint/2010/main" val="200955945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394E28-D956-4A3F-A802-FF058D8EE5B2}"/>
              </a:ext>
            </a:extLst>
          </p:cNvPr>
          <p:cNvSpPr>
            <a:spLocks noGrp="1"/>
          </p:cNvSpPr>
          <p:nvPr>
            <p:ph type="title"/>
          </p:nvPr>
        </p:nvSpPr>
        <p:spPr/>
        <p:txBody>
          <a:bodyPr/>
          <a:lstStyle/>
          <a:p>
            <a:r>
              <a:rPr lang="en-US"/>
              <a:t>Click to edit Master title style</a:t>
            </a:r>
            <a:endParaRPr lang="en-AU"/>
          </a:p>
        </p:txBody>
      </p:sp>
      <p:sp>
        <p:nvSpPr>
          <p:cNvPr id="3" name="Vertical Text Placeholder 2">
            <a:extLst>
              <a:ext uri="{FF2B5EF4-FFF2-40B4-BE49-F238E27FC236}">
                <a16:creationId xmlns:a16="http://schemas.microsoft.com/office/drawing/2014/main" id="{0A43C672-0C54-4A81-855B-DD9D516EBD51}"/>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933F3474-F0FA-4A86-B5CF-427022F7730D}"/>
              </a:ext>
            </a:extLst>
          </p:cNvPr>
          <p:cNvSpPr>
            <a:spLocks noGrp="1"/>
          </p:cNvSpPr>
          <p:nvPr>
            <p:ph type="dt" sz="half" idx="10"/>
          </p:nvPr>
        </p:nvSpPr>
        <p:spPr/>
        <p:txBody>
          <a:bodyPr/>
          <a:lstStyle/>
          <a:p>
            <a:fld id="{1F544EF3-B799-4E7F-A19B-DAD37FBCD2AD}" type="datetimeFigureOut">
              <a:rPr lang="en-AU" smtClean="0"/>
              <a:t>28/10/2020</a:t>
            </a:fld>
            <a:endParaRPr lang="en-AU"/>
          </a:p>
        </p:txBody>
      </p:sp>
      <p:sp>
        <p:nvSpPr>
          <p:cNvPr id="5" name="Footer Placeholder 4">
            <a:extLst>
              <a:ext uri="{FF2B5EF4-FFF2-40B4-BE49-F238E27FC236}">
                <a16:creationId xmlns:a16="http://schemas.microsoft.com/office/drawing/2014/main" id="{D8758EBB-9C6A-4E6A-9479-FE0DABADB6E6}"/>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F6F0EE5C-C5CA-473B-B282-8E607502E5AE}"/>
              </a:ext>
            </a:extLst>
          </p:cNvPr>
          <p:cNvSpPr>
            <a:spLocks noGrp="1"/>
          </p:cNvSpPr>
          <p:nvPr>
            <p:ph type="sldNum" sz="quarter" idx="12"/>
          </p:nvPr>
        </p:nvSpPr>
        <p:spPr/>
        <p:txBody>
          <a:bodyPr/>
          <a:lstStyle/>
          <a:p>
            <a:fld id="{3A142340-E6F2-430C-BCED-70A7C994A702}" type="slidenum">
              <a:rPr lang="en-AU" smtClean="0"/>
              <a:t>‹#›</a:t>
            </a:fld>
            <a:endParaRPr lang="en-AU"/>
          </a:p>
        </p:txBody>
      </p:sp>
    </p:spTree>
    <p:extLst>
      <p:ext uri="{BB962C8B-B14F-4D97-AF65-F5344CB8AC3E}">
        <p14:creationId xmlns:p14="http://schemas.microsoft.com/office/powerpoint/2010/main" val="175016250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A660C878-98F7-4E25-87FB-EDE1AAD0F417}"/>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AU"/>
          </a:p>
        </p:txBody>
      </p:sp>
      <p:sp>
        <p:nvSpPr>
          <p:cNvPr id="3" name="Vertical Text Placeholder 2">
            <a:extLst>
              <a:ext uri="{FF2B5EF4-FFF2-40B4-BE49-F238E27FC236}">
                <a16:creationId xmlns:a16="http://schemas.microsoft.com/office/drawing/2014/main" id="{16529CEB-6C2E-4A3C-BD1E-E96088185849}"/>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19824997-CC4A-497B-971B-E9381A022C5D}"/>
              </a:ext>
            </a:extLst>
          </p:cNvPr>
          <p:cNvSpPr>
            <a:spLocks noGrp="1"/>
          </p:cNvSpPr>
          <p:nvPr>
            <p:ph type="dt" sz="half" idx="10"/>
          </p:nvPr>
        </p:nvSpPr>
        <p:spPr/>
        <p:txBody>
          <a:bodyPr/>
          <a:lstStyle/>
          <a:p>
            <a:fld id="{1F544EF3-B799-4E7F-A19B-DAD37FBCD2AD}" type="datetimeFigureOut">
              <a:rPr lang="en-AU" smtClean="0"/>
              <a:t>28/10/2020</a:t>
            </a:fld>
            <a:endParaRPr lang="en-AU"/>
          </a:p>
        </p:txBody>
      </p:sp>
      <p:sp>
        <p:nvSpPr>
          <p:cNvPr id="5" name="Footer Placeholder 4">
            <a:extLst>
              <a:ext uri="{FF2B5EF4-FFF2-40B4-BE49-F238E27FC236}">
                <a16:creationId xmlns:a16="http://schemas.microsoft.com/office/drawing/2014/main" id="{43AC64EA-4F3E-4450-BC1F-B43A488A064D}"/>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716EF3E5-3DBD-4939-BD1F-E89750C331AC}"/>
              </a:ext>
            </a:extLst>
          </p:cNvPr>
          <p:cNvSpPr>
            <a:spLocks noGrp="1"/>
          </p:cNvSpPr>
          <p:nvPr>
            <p:ph type="sldNum" sz="quarter" idx="12"/>
          </p:nvPr>
        </p:nvSpPr>
        <p:spPr/>
        <p:txBody>
          <a:bodyPr/>
          <a:lstStyle/>
          <a:p>
            <a:fld id="{3A142340-E6F2-430C-BCED-70A7C994A702}" type="slidenum">
              <a:rPr lang="en-AU" smtClean="0"/>
              <a:t>‹#›</a:t>
            </a:fld>
            <a:endParaRPr lang="en-AU"/>
          </a:p>
        </p:txBody>
      </p:sp>
    </p:spTree>
    <p:extLst>
      <p:ext uri="{BB962C8B-B14F-4D97-AF65-F5344CB8AC3E}">
        <p14:creationId xmlns:p14="http://schemas.microsoft.com/office/powerpoint/2010/main" val="403149737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2EB97F-0E2F-40FD-B753-C231EFC3B8E3}"/>
              </a:ext>
            </a:extLst>
          </p:cNvPr>
          <p:cNvSpPr>
            <a:spLocks noGrp="1"/>
          </p:cNvSpPr>
          <p:nvPr>
            <p:ph type="title"/>
          </p:nvPr>
        </p:nvSpPr>
        <p:spPr/>
        <p:txBody>
          <a:bodyPr/>
          <a:lstStyle/>
          <a:p>
            <a:r>
              <a:rPr lang="en-US"/>
              <a:t>Click to edit Master title style</a:t>
            </a:r>
            <a:endParaRPr lang="en-AU"/>
          </a:p>
        </p:txBody>
      </p:sp>
      <p:sp>
        <p:nvSpPr>
          <p:cNvPr id="3" name="Content Placeholder 2">
            <a:extLst>
              <a:ext uri="{FF2B5EF4-FFF2-40B4-BE49-F238E27FC236}">
                <a16:creationId xmlns:a16="http://schemas.microsoft.com/office/drawing/2014/main" id="{1DC1F12C-85FC-430E-9A40-AB6C3861A327}"/>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C70F5EB8-9AD8-445B-822A-00DE87816781}"/>
              </a:ext>
            </a:extLst>
          </p:cNvPr>
          <p:cNvSpPr>
            <a:spLocks noGrp="1"/>
          </p:cNvSpPr>
          <p:nvPr>
            <p:ph type="dt" sz="half" idx="10"/>
          </p:nvPr>
        </p:nvSpPr>
        <p:spPr/>
        <p:txBody>
          <a:bodyPr/>
          <a:lstStyle/>
          <a:p>
            <a:fld id="{1F544EF3-B799-4E7F-A19B-DAD37FBCD2AD}" type="datetimeFigureOut">
              <a:rPr lang="en-AU" smtClean="0"/>
              <a:t>28/10/2020</a:t>
            </a:fld>
            <a:endParaRPr lang="en-AU"/>
          </a:p>
        </p:txBody>
      </p:sp>
      <p:sp>
        <p:nvSpPr>
          <p:cNvPr id="5" name="Footer Placeholder 4">
            <a:extLst>
              <a:ext uri="{FF2B5EF4-FFF2-40B4-BE49-F238E27FC236}">
                <a16:creationId xmlns:a16="http://schemas.microsoft.com/office/drawing/2014/main" id="{17353DCB-90A5-4FFA-8DAE-8135DAD0C736}"/>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F1627410-48F1-4FE2-8E02-647E63FE8FD2}"/>
              </a:ext>
            </a:extLst>
          </p:cNvPr>
          <p:cNvSpPr>
            <a:spLocks noGrp="1"/>
          </p:cNvSpPr>
          <p:nvPr>
            <p:ph type="sldNum" sz="quarter" idx="12"/>
          </p:nvPr>
        </p:nvSpPr>
        <p:spPr/>
        <p:txBody>
          <a:bodyPr/>
          <a:lstStyle/>
          <a:p>
            <a:fld id="{3A142340-E6F2-430C-BCED-70A7C994A702}" type="slidenum">
              <a:rPr lang="en-AU" smtClean="0"/>
              <a:t>‹#›</a:t>
            </a:fld>
            <a:endParaRPr lang="en-AU"/>
          </a:p>
        </p:txBody>
      </p:sp>
    </p:spTree>
    <p:extLst>
      <p:ext uri="{BB962C8B-B14F-4D97-AF65-F5344CB8AC3E}">
        <p14:creationId xmlns:p14="http://schemas.microsoft.com/office/powerpoint/2010/main" val="199227467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F3644D-3C76-40C3-A4A6-2FC1CD84923E}"/>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AU"/>
          </a:p>
        </p:txBody>
      </p:sp>
      <p:sp>
        <p:nvSpPr>
          <p:cNvPr id="3" name="Text Placeholder 2">
            <a:extLst>
              <a:ext uri="{FF2B5EF4-FFF2-40B4-BE49-F238E27FC236}">
                <a16:creationId xmlns:a16="http://schemas.microsoft.com/office/drawing/2014/main" id="{C6A948B9-2F8F-445F-A6C5-F87F4F9E3EE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7EF68216-D51B-4147-9887-7059B16B3323}"/>
              </a:ext>
            </a:extLst>
          </p:cNvPr>
          <p:cNvSpPr>
            <a:spLocks noGrp="1"/>
          </p:cNvSpPr>
          <p:nvPr>
            <p:ph type="dt" sz="half" idx="10"/>
          </p:nvPr>
        </p:nvSpPr>
        <p:spPr/>
        <p:txBody>
          <a:bodyPr/>
          <a:lstStyle/>
          <a:p>
            <a:fld id="{1F544EF3-B799-4E7F-A19B-DAD37FBCD2AD}" type="datetimeFigureOut">
              <a:rPr lang="en-AU" smtClean="0"/>
              <a:t>28/10/2020</a:t>
            </a:fld>
            <a:endParaRPr lang="en-AU"/>
          </a:p>
        </p:txBody>
      </p:sp>
      <p:sp>
        <p:nvSpPr>
          <p:cNvPr id="5" name="Footer Placeholder 4">
            <a:extLst>
              <a:ext uri="{FF2B5EF4-FFF2-40B4-BE49-F238E27FC236}">
                <a16:creationId xmlns:a16="http://schemas.microsoft.com/office/drawing/2014/main" id="{64925736-2F75-4D74-A1DB-8A4EC45447B6}"/>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477390CD-C185-48A6-96B2-316BBE103D35}"/>
              </a:ext>
            </a:extLst>
          </p:cNvPr>
          <p:cNvSpPr>
            <a:spLocks noGrp="1"/>
          </p:cNvSpPr>
          <p:nvPr>
            <p:ph type="sldNum" sz="quarter" idx="12"/>
          </p:nvPr>
        </p:nvSpPr>
        <p:spPr/>
        <p:txBody>
          <a:bodyPr/>
          <a:lstStyle/>
          <a:p>
            <a:fld id="{3A142340-E6F2-430C-BCED-70A7C994A702}" type="slidenum">
              <a:rPr lang="en-AU" smtClean="0"/>
              <a:t>‹#›</a:t>
            </a:fld>
            <a:endParaRPr lang="en-AU"/>
          </a:p>
        </p:txBody>
      </p:sp>
    </p:spTree>
    <p:extLst>
      <p:ext uri="{BB962C8B-B14F-4D97-AF65-F5344CB8AC3E}">
        <p14:creationId xmlns:p14="http://schemas.microsoft.com/office/powerpoint/2010/main" val="2996278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0778B9-EAA8-43B0-9C70-DC5CF88AE11A}"/>
              </a:ext>
            </a:extLst>
          </p:cNvPr>
          <p:cNvSpPr>
            <a:spLocks noGrp="1"/>
          </p:cNvSpPr>
          <p:nvPr>
            <p:ph type="title"/>
          </p:nvPr>
        </p:nvSpPr>
        <p:spPr/>
        <p:txBody>
          <a:bodyPr/>
          <a:lstStyle/>
          <a:p>
            <a:r>
              <a:rPr lang="en-US"/>
              <a:t>Click to edit Master title style</a:t>
            </a:r>
            <a:endParaRPr lang="en-AU"/>
          </a:p>
        </p:txBody>
      </p:sp>
      <p:sp>
        <p:nvSpPr>
          <p:cNvPr id="3" name="Content Placeholder 2">
            <a:extLst>
              <a:ext uri="{FF2B5EF4-FFF2-40B4-BE49-F238E27FC236}">
                <a16:creationId xmlns:a16="http://schemas.microsoft.com/office/drawing/2014/main" id="{5AC2669E-BB25-4228-B542-F15B217D67CD}"/>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Content Placeholder 3">
            <a:extLst>
              <a:ext uri="{FF2B5EF4-FFF2-40B4-BE49-F238E27FC236}">
                <a16:creationId xmlns:a16="http://schemas.microsoft.com/office/drawing/2014/main" id="{D5619AE6-E1CD-4CF3-B3EB-40BC99F71E48}"/>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Date Placeholder 4">
            <a:extLst>
              <a:ext uri="{FF2B5EF4-FFF2-40B4-BE49-F238E27FC236}">
                <a16:creationId xmlns:a16="http://schemas.microsoft.com/office/drawing/2014/main" id="{B7FBD1C3-E040-4621-A238-459781A58DBD}"/>
              </a:ext>
            </a:extLst>
          </p:cNvPr>
          <p:cNvSpPr>
            <a:spLocks noGrp="1"/>
          </p:cNvSpPr>
          <p:nvPr>
            <p:ph type="dt" sz="half" idx="10"/>
          </p:nvPr>
        </p:nvSpPr>
        <p:spPr/>
        <p:txBody>
          <a:bodyPr/>
          <a:lstStyle/>
          <a:p>
            <a:fld id="{1F544EF3-B799-4E7F-A19B-DAD37FBCD2AD}" type="datetimeFigureOut">
              <a:rPr lang="en-AU" smtClean="0"/>
              <a:t>28/10/2020</a:t>
            </a:fld>
            <a:endParaRPr lang="en-AU"/>
          </a:p>
        </p:txBody>
      </p:sp>
      <p:sp>
        <p:nvSpPr>
          <p:cNvPr id="6" name="Footer Placeholder 5">
            <a:extLst>
              <a:ext uri="{FF2B5EF4-FFF2-40B4-BE49-F238E27FC236}">
                <a16:creationId xmlns:a16="http://schemas.microsoft.com/office/drawing/2014/main" id="{D5D21FAD-337F-4979-B0BC-5131CE02513B}"/>
              </a:ext>
            </a:extLst>
          </p:cNvPr>
          <p:cNvSpPr>
            <a:spLocks noGrp="1"/>
          </p:cNvSpPr>
          <p:nvPr>
            <p:ph type="ftr" sz="quarter" idx="11"/>
          </p:nvPr>
        </p:nvSpPr>
        <p:spPr/>
        <p:txBody>
          <a:bodyPr/>
          <a:lstStyle/>
          <a:p>
            <a:endParaRPr lang="en-AU"/>
          </a:p>
        </p:txBody>
      </p:sp>
      <p:sp>
        <p:nvSpPr>
          <p:cNvPr id="7" name="Slide Number Placeholder 6">
            <a:extLst>
              <a:ext uri="{FF2B5EF4-FFF2-40B4-BE49-F238E27FC236}">
                <a16:creationId xmlns:a16="http://schemas.microsoft.com/office/drawing/2014/main" id="{7397914F-B155-438A-8C76-6D7A69F0E2EB}"/>
              </a:ext>
            </a:extLst>
          </p:cNvPr>
          <p:cNvSpPr>
            <a:spLocks noGrp="1"/>
          </p:cNvSpPr>
          <p:nvPr>
            <p:ph type="sldNum" sz="quarter" idx="12"/>
          </p:nvPr>
        </p:nvSpPr>
        <p:spPr/>
        <p:txBody>
          <a:bodyPr/>
          <a:lstStyle/>
          <a:p>
            <a:fld id="{3A142340-E6F2-430C-BCED-70A7C994A702}" type="slidenum">
              <a:rPr lang="en-AU" smtClean="0"/>
              <a:t>‹#›</a:t>
            </a:fld>
            <a:endParaRPr lang="en-AU"/>
          </a:p>
        </p:txBody>
      </p:sp>
    </p:spTree>
    <p:extLst>
      <p:ext uri="{BB962C8B-B14F-4D97-AF65-F5344CB8AC3E}">
        <p14:creationId xmlns:p14="http://schemas.microsoft.com/office/powerpoint/2010/main" val="336281311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ECE57E-A670-4193-91D7-FA917CC96CDF}"/>
              </a:ext>
            </a:extLst>
          </p:cNvPr>
          <p:cNvSpPr>
            <a:spLocks noGrp="1"/>
          </p:cNvSpPr>
          <p:nvPr>
            <p:ph type="title"/>
          </p:nvPr>
        </p:nvSpPr>
        <p:spPr>
          <a:xfrm>
            <a:off x="839788" y="365125"/>
            <a:ext cx="10515600" cy="1325563"/>
          </a:xfrm>
        </p:spPr>
        <p:txBody>
          <a:bodyPr/>
          <a:lstStyle/>
          <a:p>
            <a:r>
              <a:rPr lang="en-US"/>
              <a:t>Click to edit Master title style</a:t>
            </a:r>
            <a:endParaRPr lang="en-AU"/>
          </a:p>
        </p:txBody>
      </p:sp>
      <p:sp>
        <p:nvSpPr>
          <p:cNvPr id="3" name="Text Placeholder 2">
            <a:extLst>
              <a:ext uri="{FF2B5EF4-FFF2-40B4-BE49-F238E27FC236}">
                <a16:creationId xmlns:a16="http://schemas.microsoft.com/office/drawing/2014/main" id="{DBCEE826-47D7-4EFB-9CF2-E4974B85DCC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2F1BE1C7-498B-4F96-884E-ADA3FAFE7724}"/>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Text Placeholder 4">
            <a:extLst>
              <a:ext uri="{FF2B5EF4-FFF2-40B4-BE49-F238E27FC236}">
                <a16:creationId xmlns:a16="http://schemas.microsoft.com/office/drawing/2014/main" id="{6202AD78-8DBC-403F-ACDE-400C42DEEE1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378CF081-98E2-4EA1-A4F5-25B14E2895B1}"/>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7" name="Date Placeholder 6">
            <a:extLst>
              <a:ext uri="{FF2B5EF4-FFF2-40B4-BE49-F238E27FC236}">
                <a16:creationId xmlns:a16="http://schemas.microsoft.com/office/drawing/2014/main" id="{8FAA659B-8EE1-45E1-A771-0529832C532E}"/>
              </a:ext>
            </a:extLst>
          </p:cNvPr>
          <p:cNvSpPr>
            <a:spLocks noGrp="1"/>
          </p:cNvSpPr>
          <p:nvPr>
            <p:ph type="dt" sz="half" idx="10"/>
          </p:nvPr>
        </p:nvSpPr>
        <p:spPr/>
        <p:txBody>
          <a:bodyPr/>
          <a:lstStyle/>
          <a:p>
            <a:fld id="{1F544EF3-B799-4E7F-A19B-DAD37FBCD2AD}" type="datetimeFigureOut">
              <a:rPr lang="en-AU" smtClean="0"/>
              <a:t>28/10/2020</a:t>
            </a:fld>
            <a:endParaRPr lang="en-AU"/>
          </a:p>
        </p:txBody>
      </p:sp>
      <p:sp>
        <p:nvSpPr>
          <p:cNvPr id="8" name="Footer Placeholder 7">
            <a:extLst>
              <a:ext uri="{FF2B5EF4-FFF2-40B4-BE49-F238E27FC236}">
                <a16:creationId xmlns:a16="http://schemas.microsoft.com/office/drawing/2014/main" id="{FE5D74DD-C74C-49AA-AB30-E17BE840B7AE}"/>
              </a:ext>
            </a:extLst>
          </p:cNvPr>
          <p:cNvSpPr>
            <a:spLocks noGrp="1"/>
          </p:cNvSpPr>
          <p:nvPr>
            <p:ph type="ftr" sz="quarter" idx="11"/>
          </p:nvPr>
        </p:nvSpPr>
        <p:spPr/>
        <p:txBody>
          <a:bodyPr/>
          <a:lstStyle/>
          <a:p>
            <a:endParaRPr lang="en-AU"/>
          </a:p>
        </p:txBody>
      </p:sp>
      <p:sp>
        <p:nvSpPr>
          <p:cNvPr id="9" name="Slide Number Placeholder 8">
            <a:extLst>
              <a:ext uri="{FF2B5EF4-FFF2-40B4-BE49-F238E27FC236}">
                <a16:creationId xmlns:a16="http://schemas.microsoft.com/office/drawing/2014/main" id="{AB42B018-9771-470A-AE04-FA66203CD7DB}"/>
              </a:ext>
            </a:extLst>
          </p:cNvPr>
          <p:cNvSpPr>
            <a:spLocks noGrp="1"/>
          </p:cNvSpPr>
          <p:nvPr>
            <p:ph type="sldNum" sz="quarter" idx="12"/>
          </p:nvPr>
        </p:nvSpPr>
        <p:spPr/>
        <p:txBody>
          <a:bodyPr/>
          <a:lstStyle/>
          <a:p>
            <a:fld id="{3A142340-E6F2-430C-BCED-70A7C994A702}" type="slidenum">
              <a:rPr lang="en-AU" smtClean="0"/>
              <a:t>‹#›</a:t>
            </a:fld>
            <a:endParaRPr lang="en-AU"/>
          </a:p>
        </p:txBody>
      </p:sp>
    </p:spTree>
    <p:extLst>
      <p:ext uri="{BB962C8B-B14F-4D97-AF65-F5344CB8AC3E}">
        <p14:creationId xmlns:p14="http://schemas.microsoft.com/office/powerpoint/2010/main" val="67382216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0094B7-5610-4B2D-B520-90A21E71E911}"/>
              </a:ext>
            </a:extLst>
          </p:cNvPr>
          <p:cNvSpPr>
            <a:spLocks noGrp="1"/>
          </p:cNvSpPr>
          <p:nvPr>
            <p:ph type="title"/>
          </p:nvPr>
        </p:nvSpPr>
        <p:spPr/>
        <p:txBody>
          <a:bodyPr/>
          <a:lstStyle/>
          <a:p>
            <a:r>
              <a:rPr lang="en-US"/>
              <a:t>Click to edit Master title style</a:t>
            </a:r>
            <a:endParaRPr lang="en-AU"/>
          </a:p>
        </p:txBody>
      </p:sp>
      <p:sp>
        <p:nvSpPr>
          <p:cNvPr id="3" name="Date Placeholder 2">
            <a:extLst>
              <a:ext uri="{FF2B5EF4-FFF2-40B4-BE49-F238E27FC236}">
                <a16:creationId xmlns:a16="http://schemas.microsoft.com/office/drawing/2014/main" id="{26EA0604-F4E8-410A-9B8F-7561FB1251F9}"/>
              </a:ext>
            </a:extLst>
          </p:cNvPr>
          <p:cNvSpPr>
            <a:spLocks noGrp="1"/>
          </p:cNvSpPr>
          <p:nvPr>
            <p:ph type="dt" sz="half" idx="10"/>
          </p:nvPr>
        </p:nvSpPr>
        <p:spPr/>
        <p:txBody>
          <a:bodyPr/>
          <a:lstStyle/>
          <a:p>
            <a:fld id="{1F544EF3-B799-4E7F-A19B-DAD37FBCD2AD}" type="datetimeFigureOut">
              <a:rPr lang="en-AU" smtClean="0"/>
              <a:t>28/10/2020</a:t>
            </a:fld>
            <a:endParaRPr lang="en-AU"/>
          </a:p>
        </p:txBody>
      </p:sp>
      <p:sp>
        <p:nvSpPr>
          <p:cNvPr id="4" name="Footer Placeholder 3">
            <a:extLst>
              <a:ext uri="{FF2B5EF4-FFF2-40B4-BE49-F238E27FC236}">
                <a16:creationId xmlns:a16="http://schemas.microsoft.com/office/drawing/2014/main" id="{95043E19-B1C5-4581-903D-26E567DC5282}"/>
              </a:ext>
            </a:extLst>
          </p:cNvPr>
          <p:cNvSpPr>
            <a:spLocks noGrp="1"/>
          </p:cNvSpPr>
          <p:nvPr>
            <p:ph type="ftr" sz="quarter" idx="11"/>
          </p:nvPr>
        </p:nvSpPr>
        <p:spPr/>
        <p:txBody>
          <a:bodyPr/>
          <a:lstStyle/>
          <a:p>
            <a:endParaRPr lang="en-AU"/>
          </a:p>
        </p:txBody>
      </p:sp>
      <p:sp>
        <p:nvSpPr>
          <p:cNvPr id="5" name="Slide Number Placeholder 4">
            <a:extLst>
              <a:ext uri="{FF2B5EF4-FFF2-40B4-BE49-F238E27FC236}">
                <a16:creationId xmlns:a16="http://schemas.microsoft.com/office/drawing/2014/main" id="{62D56239-A291-42BE-A191-3E827899A19E}"/>
              </a:ext>
            </a:extLst>
          </p:cNvPr>
          <p:cNvSpPr>
            <a:spLocks noGrp="1"/>
          </p:cNvSpPr>
          <p:nvPr>
            <p:ph type="sldNum" sz="quarter" idx="12"/>
          </p:nvPr>
        </p:nvSpPr>
        <p:spPr/>
        <p:txBody>
          <a:bodyPr/>
          <a:lstStyle/>
          <a:p>
            <a:fld id="{3A142340-E6F2-430C-BCED-70A7C994A702}" type="slidenum">
              <a:rPr lang="en-AU" smtClean="0"/>
              <a:t>‹#›</a:t>
            </a:fld>
            <a:endParaRPr lang="en-AU"/>
          </a:p>
        </p:txBody>
      </p:sp>
    </p:spTree>
    <p:extLst>
      <p:ext uri="{BB962C8B-B14F-4D97-AF65-F5344CB8AC3E}">
        <p14:creationId xmlns:p14="http://schemas.microsoft.com/office/powerpoint/2010/main" val="191811220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CBB7F7C-EB91-4092-A3EB-A2081701115A}"/>
              </a:ext>
            </a:extLst>
          </p:cNvPr>
          <p:cNvSpPr>
            <a:spLocks noGrp="1"/>
          </p:cNvSpPr>
          <p:nvPr>
            <p:ph type="dt" sz="half" idx="10"/>
          </p:nvPr>
        </p:nvSpPr>
        <p:spPr/>
        <p:txBody>
          <a:bodyPr/>
          <a:lstStyle/>
          <a:p>
            <a:fld id="{1F544EF3-B799-4E7F-A19B-DAD37FBCD2AD}" type="datetimeFigureOut">
              <a:rPr lang="en-AU" smtClean="0"/>
              <a:t>28/10/2020</a:t>
            </a:fld>
            <a:endParaRPr lang="en-AU"/>
          </a:p>
        </p:txBody>
      </p:sp>
      <p:sp>
        <p:nvSpPr>
          <p:cNvPr id="3" name="Footer Placeholder 2">
            <a:extLst>
              <a:ext uri="{FF2B5EF4-FFF2-40B4-BE49-F238E27FC236}">
                <a16:creationId xmlns:a16="http://schemas.microsoft.com/office/drawing/2014/main" id="{D29368FB-E7EF-4B9E-BBFA-B6DE240B211E}"/>
              </a:ext>
            </a:extLst>
          </p:cNvPr>
          <p:cNvSpPr>
            <a:spLocks noGrp="1"/>
          </p:cNvSpPr>
          <p:nvPr>
            <p:ph type="ftr" sz="quarter" idx="11"/>
          </p:nvPr>
        </p:nvSpPr>
        <p:spPr/>
        <p:txBody>
          <a:bodyPr/>
          <a:lstStyle/>
          <a:p>
            <a:endParaRPr lang="en-AU"/>
          </a:p>
        </p:txBody>
      </p:sp>
      <p:sp>
        <p:nvSpPr>
          <p:cNvPr id="4" name="Slide Number Placeholder 3">
            <a:extLst>
              <a:ext uri="{FF2B5EF4-FFF2-40B4-BE49-F238E27FC236}">
                <a16:creationId xmlns:a16="http://schemas.microsoft.com/office/drawing/2014/main" id="{E498DF1D-703B-46C2-9CAB-21713147DB14}"/>
              </a:ext>
            </a:extLst>
          </p:cNvPr>
          <p:cNvSpPr>
            <a:spLocks noGrp="1"/>
          </p:cNvSpPr>
          <p:nvPr>
            <p:ph type="sldNum" sz="quarter" idx="12"/>
          </p:nvPr>
        </p:nvSpPr>
        <p:spPr/>
        <p:txBody>
          <a:bodyPr/>
          <a:lstStyle/>
          <a:p>
            <a:fld id="{3A142340-E6F2-430C-BCED-70A7C994A702}" type="slidenum">
              <a:rPr lang="en-AU" smtClean="0"/>
              <a:t>‹#›</a:t>
            </a:fld>
            <a:endParaRPr lang="en-AU"/>
          </a:p>
        </p:txBody>
      </p:sp>
    </p:spTree>
    <p:extLst>
      <p:ext uri="{BB962C8B-B14F-4D97-AF65-F5344CB8AC3E}">
        <p14:creationId xmlns:p14="http://schemas.microsoft.com/office/powerpoint/2010/main" val="181938848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EB09BA-B2DB-433B-A2B0-45DFD188856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AU"/>
          </a:p>
        </p:txBody>
      </p:sp>
      <p:sp>
        <p:nvSpPr>
          <p:cNvPr id="3" name="Content Placeholder 2">
            <a:extLst>
              <a:ext uri="{FF2B5EF4-FFF2-40B4-BE49-F238E27FC236}">
                <a16:creationId xmlns:a16="http://schemas.microsoft.com/office/drawing/2014/main" id="{99730CB4-3E19-4B07-905D-6981E255B64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Text Placeholder 3">
            <a:extLst>
              <a:ext uri="{FF2B5EF4-FFF2-40B4-BE49-F238E27FC236}">
                <a16:creationId xmlns:a16="http://schemas.microsoft.com/office/drawing/2014/main" id="{04ABA36D-C2CF-4762-A67E-F360F6614C8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BF7A2BA4-3BE2-4732-973F-A8FF91BBE2E1}"/>
              </a:ext>
            </a:extLst>
          </p:cNvPr>
          <p:cNvSpPr>
            <a:spLocks noGrp="1"/>
          </p:cNvSpPr>
          <p:nvPr>
            <p:ph type="dt" sz="half" idx="10"/>
          </p:nvPr>
        </p:nvSpPr>
        <p:spPr/>
        <p:txBody>
          <a:bodyPr/>
          <a:lstStyle/>
          <a:p>
            <a:fld id="{1F544EF3-B799-4E7F-A19B-DAD37FBCD2AD}" type="datetimeFigureOut">
              <a:rPr lang="en-AU" smtClean="0"/>
              <a:t>28/10/2020</a:t>
            </a:fld>
            <a:endParaRPr lang="en-AU"/>
          </a:p>
        </p:txBody>
      </p:sp>
      <p:sp>
        <p:nvSpPr>
          <p:cNvPr id="6" name="Footer Placeholder 5">
            <a:extLst>
              <a:ext uri="{FF2B5EF4-FFF2-40B4-BE49-F238E27FC236}">
                <a16:creationId xmlns:a16="http://schemas.microsoft.com/office/drawing/2014/main" id="{91917F52-08FA-4E3E-A514-960CA2A4287B}"/>
              </a:ext>
            </a:extLst>
          </p:cNvPr>
          <p:cNvSpPr>
            <a:spLocks noGrp="1"/>
          </p:cNvSpPr>
          <p:nvPr>
            <p:ph type="ftr" sz="quarter" idx="11"/>
          </p:nvPr>
        </p:nvSpPr>
        <p:spPr/>
        <p:txBody>
          <a:bodyPr/>
          <a:lstStyle/>
          <a:p>
            <a:endParaRPr lang="en-AU"/>
          </a:p>
        </p:txBody>
      </p:sp>
      <p:sp>
        <p:nvSpPr>
          <p:cNvPr id="7" name="Slide Number Placeholder 6">
            <a:extLst>
              <a:ext uri="{FF2B5EF4-FFF2-40B4-BE49-F238E27FC236}">
                <a16:creationId xmlns:a16="http://schemas.microsoft.com/office/drawing/2014/main" id="{E4CF47D7-8DB1-4F40-AFBE-3EA51A712276}"/>
              </a:ext>
            </a:extLst>
          </p:cNvPr>
          <p:cNvSpPr>
            <a:spLocks noGrp="1"/>
          </p:cNvSpPr>
          <p:nvPr>
            <p:ph type="sldNum" sz="quarter" idx="12"/>
          </p:nvPr>
        </p:nvSpPr>
        <p:spPr/>
        <p:txBody>
          <a:bodyPr/>
          <a:lstStyle/>
          <a:p>
            <a:fld id="{3A142340-E6F2-430C-BCED-70A7C994A702}" type="slidenum">
              <a:rPr lang="en-AU" smtClean="0"/>
              <a:t>‹#›</a:t>
            </a:fld>
            <a:endParaRPr lang="en-AU"/>
          </a:p>
        </p:txBody>
      </p:sp>
    </p:spTree>
    <p:extLst>
      <p:ext uri="{BB962C8B-B14F-4D97-AF65-F5344CB8AC3E}">
        <p14:creationId xmlns:p14="http://schemas.microsoft.com/office/powerpoint/2010/main" val="26403144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CADA11-C277-4DB0-A558-314C90D0475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AU"/>
          </a:p>
        </p:txBody>
      </p:sp>
      <p:sp>
        <p:nvSpPr>
          <p:cNvPr id="3" name="Picture Placeholder 2">
            <a:extLst>
              <a:ext uri="{FF2B5EF4-FFF2-40B4-BE49-F238E27FC236}">
                <a16:creationId xmlns:a16="http://schemas.microsoft.com/office/drawing/2014/main" id="{DDA02B38-9081-4868-A6A3-D8469D7BFE4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a:p>
        </p:txBody>
      </p:sp>
      <p:sp>
        <p:nvSpPr>
          <p:cNvPr id="4" name="Text Placeholder 3">
            <a:extLst>
              <a:ext uri="{FF2B5EF4-FFF2-40B4-BE49-F238E27FC236}">
                <a16:creationId xmlns:a16="http://schemas.microsoft.com/office/drawing/2014/main" id="{D5C66017-B9BF-47E9-9F09-0895CE66B5E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4B219C4D-7E30-4A28-9CFD-990CD9E262D9}"/>
              </a:ext>
            </a:extLst>
          </p:cNvPr>
          <p:cNvSpPr>
            <a:spLocks noGrp="1"/>
          </p:cNvSpPr>
          <p:nvPr>
            <p:ph type="dt" sz="half" idx="10"/>
          </p:nvPr>
        </p:nvSpPr>
        <p:spPr/>
        <p:txBody>
          <a:bodyPr/>
          <a:lstStyle/>
          <a:p>
            <a:fld id="{1F544EF3-B799-4E7F-A19B-DAD37FBCD2AD}" type="datetimeFigureOut">
              <a:rPr lang="en-AU" smtClean="0"/>
              <a:t>28/10/2020</a:t>
            </a:fld>
            <a:endParaRPr lang="en-AU"/>
          </a:p>
        </p:txBody>
      </p:sp>
      <p:sp>
        <p:nvSpPr>
          <p:cNvPr id="6" name="Footer Placeholder 5">
            <a:extLst>
              <a:ext uri="{FF2B5EF4-FFF2-40B4-BE49-F238E27FC236}">
                <a16:creationId xmlns:a16="http://schemas.microsoft.com/office/drawing/2014/main" id="{727F4F1E-F975-4601-8261-9D1172404162}"/>
              </a:ext>
            </a:extLst>
          </p:cNvPr>
          <p:cNvSpPr>
            <a:spLocks noGrp="1"/>
          </p:cNvSpPr>
          <p:nvPr>
            <p:ph type="ftr" sz="quarter" idx="11"/>
          </p:nvPr>
        </p:nvSpPr>
        <p:spPr/>
        <p:txBody>
          <a:bodyPr/>
          <a:lstStyle/>
          <a:p>
            <a:endParaRPr lang="en-AU"/>
          </a:p>
        </p:txBody>
      </p:sp>
      <p:sp>
        <p:nvSpPr>
          <p:cNvPr id="7" name="Slide Number Placeholder 6">
            <a:extLst>
              <a:ext uri="{FF2B5EF4-FFF2-40B4-BE49-F238E27FC236}">
                <a16:creationId xmlns:a16="http://schemas.microsoft.com/office/drawing/2014/main" id="{99250BA1-5FB9-4027-9C4C-99132FACA4D3}"/>
              </a:ext>
            </a:extLst>
          </p:cNvPr>
          <p:cNvSpPr>
            <a:spLocks noGrp="1"/>
          </p:cNvSpPr>
          <p:nvPr>
            <p:ph type="sldNum" sz="quarter" idx="12"/>
          </p:nvPr>
        </p:nvSpPr>
        <p:spPr/>
        <p:txBody>
          <a:bodyPr/>
          <a:lstStyle/>
          <a:p>
            <a:fld id="{3A142340-E6F2-430C-BCED-70A7C994A702}" type="slidenum">
              <a:rPr lang="en-AU" smtClean="0"/>
              <a:t>‹#›</a:t>
            </a:fld>
            <a:endParaRPr lang="en-AU"/>
          </a:p>
        </p:txBody>
      </p:sp>
    </p:spTree>
    <p:extLst>
      <p:ext uri="{BB962C8B-B14F-4D97-AF65-F5344CB8AC3E}">
        <p14:creationId xmlns:p14="http://schemas.microsoft.com/office/powerpoint/2010/main" val="425473685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8A341A3-E39F-4460-8664-2B52A8CA2FF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AU"/>
          </a:p>
        </p:txBody>
      </p:sp>
      <p:sp>
        <p:nvSpPr>
          <p:cNvPr id="3" name="Text Placeholder 2">
            <a:extLst>
              <a:ext uri="{FF2B5EF4-FFF2-40B4-BE49-F238E27FC236}">
                <a16:creationId xmlns:a16="http://schemas.microsoft.com/office/drawing/2014/main" id="{7B2C1AE4-3B39-4123-A45B-361A27E0DF3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7AABA955-1B38-4163-A611-CDBD391A0D4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F544EF3-B799-4E7F-A19B-DAD37FBCD2AD}" type="datetimeFigureOut">
              <a:rPr lang="en-AU" smtClean="0"/>
              <a:t>28/10/2020</a:t>
            </a:fld>
            <a:endParaRPr lang="en-AU"/>
          </a:p>
        </p:txBody>
      </p:sp>
      <p:sp>
        <p:nvSpPr>
          <p:cNvPr id="5" name="Footer Placeholder 4">
            <a:extLst>
              <a:ext uri="{FF2B5EF4-FFF2-40B4-BE49-F238E27FC236}">
                <a16:creationId xmlns:a16="http://schemas.microsoft.com/office/drawing/2014/main" id="{66634AF7-B11F-43F7-AE94-AAC3E51EEA1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AU"/>
          </a:p>
        </p:txBody>
      </p:sp>
      <p:sp>
        <p:nvSpPr>
          <p:cNvPr id="6" name="Slide Number Placeholder 5">
            <a:extLst>
              <a:ext uri="{FF2B5EF4-FFF2-40B4-BE49-F238E27FC236}">
                <a16:creationId xmlns:a16="http://schemas.microsoft.com/office/drawing/2014/main" id="{D8D5AD2D-E7C0-4A7C-BAD6-52A2DC49440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A142340-E6F2-430C-BCED-70A7C994A702}" type="slidenum">
              <a:rPr lang="en-AU" smtClean="0"/>
              <a:t>‹#›</a:t>
            </a:fld>
            <a:endParaRPr lang="en-AU"/>
          </a:p>
        </p:txBody>
      </p:sp>
    </p:spTree>
    <p:extLst>
      <p:ext uri="{BB962C8B-B14F-4D97-AF65-F5344CB8AC3E}">
        <p14:creationId xmlns:p14="http://schemas.microsoft.com/office/powerpoint/2010/main" val="74980419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2.jpg"/></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3.xml"/><Relationship Id="rId1" Type="http://schemas.openxmlformats.org/officeDocument/2006/relationships/slideLayout" Target="../slideLayouts/slideLayout7.xml"/><Relationship Id="rId4" Type="http://schemas.openxmlformats.org/officeDocument/2006/relationships/image" Target="../media/image10.png"/></Relationships>
</file>

<file path=ppt/slides/_rels/slide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7.xml"/><Relationship Id="rId1" Type="http://schemas.openxmlformats.org/officeDocument/2006/relationships/video" Target="https://www.youtube.com/embed/HWgJlwTDIRQ" TargetMode="External"/><Relationship Id="rId5" Type="http://schemas.openxmlformats.org/officeDocument/2006/relationships/image" Target="../media/image11.png"/><Relationship Id="rId4" Type="http://schemas.openxmlformats.org/officeDocument/2006/relationships/image" Target="../media/image1.png"/></Relationships>
</file>

<file path=ppt/slides/_rels/slide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7.xml"/><Relationship Id="rId5" Type="http://schemas.openxmlformats.org/officeDocument/2006/relationships/image" Target="../media/image5.png"/><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7.xml"/><Relationship Id="rId5" Type="http://schemas.openxmlformats.org/officeDocument/2006/relationships/image" Target="../media/image7.png"/><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9.png"/></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E4636E0D-DCBE-4762-A3CB-A49D832CF951}"/>
              </a:ext>
            </a:extLst>
          </p:cNvPr>
          <p:cNvSpPr/>
          <p:nvPr/>
        </p:nvSpPr>
        <p:spPr>
          <a:xfrm rot="20821124">
            <a:off x="157512" y="-1372972"/>
            <a:ext cx="12099248" cy="4650197"/>
          </a:xfrm>
          <a:custGeom>
            <a:avLst/>
            <a:gdLst>
              <a:gd name="connsiteX0" fmla="*/ 0 w 13454743"/>
              <a:gd name="connsiteY0" fmla="*/ 0 h 4771916"/>
              <a:gd name="connsiteX1" fmla="*/ 13454743 w 13454743"/>
              <a:gd name="connsiteY1" fmla="*/ 0 h 4771916"/>
              <a:gd name="connsiteX2" fmla="*/ 13454743 w 13454743"/>
              <a:gd name="connsiteY2" fmla="*/ 4771916 h 4771916"/>
              <a:gd name="connsiteX3" fmla="*/ 0 w 13454743"/>
              <a:gd name="connsiteY3" fmla="*/ 4771916 h 4771916"/>
              <a:gd name="connsiteX4" fmla="*/ 0 w 13454743"/>
              <a:gd name="connsiteY4" fmla="*/ 0 h 4771916"/>
              <a:gd name="connsiteX0" fmla="*/ 0 w 13454743"/>
              <a:gd name="connsiteY0" fmla="*/ 0 h 4771916"/>
              <a:gd name="connsiteX1" fmla="*/ 13454743 w 13454743"/>
              <a:gd name="connsiteY1" fmla="*/ 0 h 4771916"/>
              <a:gd name="connsiteX2" fmla="*/ 12774709 w 13454743"/>
              <a:gd name="connsiteY2" fmla="*/ 4761393 h 4771916"/>
              <a:gd name="connsiteX3" fmla="*/ 0 w 13454743"/>
              <a:gd name="connsiteY3" fmla="*/ 4771916 h 4771916"/>
              <a:gd name="connsiteX4" fmla="*/ 0 w 13454743"/>
              <a:gd name="connsiteY4" fmla="*/ 0 h 4771916"/>
              <a:gd name="connsiteX0" fmla="*/ 0 w 12987458"/>
              <a:gd name="connsiteY0" fmla="*/ 0 h 4771916"/>
              <a:gd name="connsiteX1" fmla="*/ 12987458 w 12987458"/>
              <a:gd name="connsiteY1" fmla="*/ 3877356 h 4771916"/>
              <a:gd name="connsiteX2" fmla="*/ 12774709 w 12987458"/>
              <a:gd name="connsiteY2" fmla="*/ 4761393 h 4771916"/>
              <a:gd name="connsiteX3" fmla="*/ 0 w 12987458"/>
              <a:gd name="connsiteY3" fmla="*/ 4771916 h 4771916"/>
              <a:gd name="connsiteX4" fmla="*/ 0 w 12987458"/>
              <a:gd name="connsiteY4" fmla="*/ 0 h 4771916"/>
              <a:gd name="connsiteX0" fmla="*/ 980406 w 12987458"/>
              <a:gd name="connsiteY0" fmla="*/ 0 h 2998189"/>
              <a:gd name="connsiteX1" fmla="*/ 12987458 w 12987458"/>
              <a:gd name="connsiteY1" fmla="*/ 2103629 h 2998189"/>
              <a:gd name="connsiteX2" fmla="*/ 12774709 w 12987458"/>
              <a:gd name="connsiteY2" fmla="*/ 2987666 h 2998189"/>
              <a:gd name="connsiteX3" fmla="*/ 0 w 12987458"/>
              <a:gd name="connsiteY3" fmla="*/ 2998189 h 2998189"/>
              <a:gd name="connsiteX4" fmla="*/ 980406 w 12987458"/>
              <a:gd name="connsiteY4" fmla="*/ 0 h 2998189"/>
              <a:gd name="connsiteX0" fmla="*/ 1063930 w 12987458"/>
              <a:gd name="connsiteY0" fmla="*/ 0 h 3624834"/>
              <a:gd name="connsiteX1" fmla="*/ 12987458 w 12987458"/>
              <a:gd name="connsiteY1" fmla="*/ 2730274 h 3624834"/>
              <a:gd name="connsiteX2" fmla="*/ 12774709 w 12987458"/>
              <a:gd name="connsiteY2" fmla="*/ 3614311 h 3624834"/>
              <a:gd name="connsiteX3" fmla="*/ 0 w 12987458"/>
              <a:gd name="connsiteY3" fmla="*/ 3624834 h 3624834"/>
              <a:gd name="connsiteX4" fmla="*/ 1063930 w 12987458"/>
              <a:gd name="connsiteY4" fmla="*/ 0 h 3624834"/>
              <a:gd name="connsiteX0" fmla="*/ 815585 w 12739113"/>
              <a:gd name="connsiteY0" fmla="*/ 0 h 3657710"/>
              <a:gd name="connsiteX1" fmla="*/ 12739113 w 12739113"/>
              <a:gd name="connsiteY1" fmla="*/ 2730274 h 3657710"/>
              <a:gd name="connsiteX2" fmla="*/ 12526364 w 12739113"/>
              <a:gd name="connsiteY2" fmla="*/ 3614311 h 3657710"/>
              <a:gd name="connsiteX3" fmla="*/ 0 w 12739113"/>
              <a:gd name="connsiteY3" fmla="*/ 3657710 h 3657710"/>
              <a:gd name="connsiteX4" fmla="*/ 815585 w 12739113"/>
              <a:gd name="connsiteY4" fmla="*/ 0 h 3657710"/>
              <a:gd name="connsiteX0" fmla="*/ 454084 w 12739113"/>
              <a:gd name="connsiteY0" fmla="*/ 1 h 4213725"/>
              <a:gd name="connsiteX1" fmla="*/ 12739113 w 12739113"/>
              <a:gd name="connsiteY1" fmla="*/ 3286289 h 4213725"/>
              <a:gd name="connsiteX2" fmla="*/ 12526364 w 12739113"/>
              <a:gd name="connsiteY2" fmla="*/ 4170326 h 4213725"/>
              <a:gd name="connsiteX3" fmla="*/ 0 w 12739113"/>
              <a:gd name="connsiteY3" fmla="*/ 4213725 h 4213725"/>
              <a:gd name="connsiteX4" fmla="*/ 454084 w 12739113"/>
              <a:gd name="connsiteY4" fmla="*/ 1 h 4213725"/>
              <a:gd name="connsiteX0" fmla="*/ 575782 w 12860811"/>
              <a:gd name="connsiteY0" fmla="*/ -1 h 4187867"/>
              <a:gd name="connsiteX1" fmla="*/ 12860811 w 12860811"/>
              <a:gd name="connsiteY1" fmla="*/ 3286287 h 4187867"/>
              <a:gd name="connsiteX2" fmla="*/ 12648062 w 12860811"/>
              <a:gd name="connsiteY2" fmla="*/ 4170324 h 4187867"/>
              <a:gd name="connsiteX3" fmla="*/ 0 w 12860811"/>
              <a:gd name="connsiteY3" fmla="*/ 4187867 h 4187867"/>
              <a:gd name="connsiteX4" fmla="*/ 575782 w 12860811"/>
              <a:gd name="connsiteY4" fmla="*/ -1 h 4187867"/>
              <a:gd name="connsiteX0" fmla="*/ 575782 w 12860811"/>
              <a:gd name="connsiteY0" fmla="*/ 1 h 5782412"/>
              <a:gd name="connsiteX1" fmla="*/ 12860811 w 12860811"/>
              <a:gd name="connsiteY1" fmla="*/ 3286289 h 5782412"/>
              <a:gd name="connsiteX2" fmla="*/ 12662927 w 12860811"/>
              <a:gd name="connsiteY2" fmla="*/ 5782412 h 5782412"/>
              <a:gd name="connsiteX3" fmla="*/ 0 w 12860811"/>
              <a:gd name="connsiteY3" fmla="*/ 4187869 h 5782412"/>
              <a:gd name="connsiteX4" fmla="*/ 575782 w 12860811"/>
              <a:gd name="connsiteY4" fmla="*/ 1 h 5782412"/>
              <a:gd name="connsiteX0" fmla="*/ 575782 w 12811603"/>
              <a:gd name="connsiteY0" fmla="*/ -1 h 5782410"/>
              <a:gd name="connsiteX1" fmla="*/ 12811603 w 12811603"/>
              <a:gd name="connsiteY1" fmla="*/ 4727741 h 5782410"/>
              <a:gd name="connsiteX2" fmla="*/ 12662927 w 12811603"/>
              <a:gd name="connsiteY2" fmla="*/ 5782410 h 5782410"/>
              <a:gd name="connsiteX3" fmla="*/ 0 w 12811603"/>
              <a:gd name="connsiteY3" fmla="*/ 4187867 h 5782410"/>
              <a:gd name="connsiteX4" fmla="*/ 575782 w 12811603"/>
              <a:gd name="connsiteY4" fmla="*/ -1 h 5782410"/>
              <a:gd name="connsiteX0" fmla="*/ 240344 w 12476165"/>
              <a:gd name="connsiteY0" fmla="*/ 1 h 5782412"/>
              <a:gd name="connsiteX1" fmla="*/ 12476165 w 12476165"/>
              <a:gd name="connsiteY1" fmla="*/ 4727743 h 5782412"/>
              <a:gd name="connsiteX2" fmla="*/ 12327489 w 12476165"/>
              <a:gd name="connsiteY2" fmla="*/ 5782412 h 5782412"/>
              <a:gd name="connsiteX3" fmla="*/ 0 w 12476165"/>
              <a:gd name="connsiteY3" fmla="*/ 1735792 h 5782412"/>
              <a:gd name="connsiteX4" fmla="*/ 240344 w 12476165"/>
              <a:gd name="connsiteY4" fmla="*/ 1 h 5782412"/>
              <a:gd name="connsiteX0" fmla="*/ 240344 w 12455078"/>
              <a:gd name="connsiteY0" fmla="*/ -1 h 5782410"/>
              <a:gd name="connsiteX1" fmla="*/ 12455078 w 12455078"/>
              <a:gd name="connsiteY1" fmla="*/ 4445107 h 5782410"/>
              <a:gd name="connsiteX2" fmla="*/ 12327489 w 12455078"/>
              <a:gd name="connsiteY2" fmla="*/ 5782410 h 5782410"/>
              <a:gd name="connsiteX3" fmla="*/ 0 w 12455078"/>
              <a:gd name="connsiteY3" fmla="*/ 1735790 h 5782410"/>
              <a:gd name="connsiteX4" fmla="*/ 240344 w 12455078"/>
              <a:gd name="connsiteY4" fmla="*/ -1 h 5782410"/>
              <a:gd name="connsiteX0" fmla="*/ 240344 w 12455078"/>
              <a:gd name="connsiteY0" fmla="*/ 1 h 7495593"/>
              <a:gd name="connsiteX1" fmla="*/ 12455078 w 12455078"/>
              <a:gd name="connsiteY1" fmla="*/ 4445109 h 7495593"/>
              <a:gd name="connsiteX2" fmla="*/ 12012984 w 12455078"/>
              <a:gd name="connsiteY2" fmla="*/ 7495594 h 7495593"/>
              <a:gd name="connsiteX3" fmla="*/ 0 w 12455078"/>
              <a:gd name="connsiteY3" fmla="*/ 1735792 h 7495593"/>
              <a:gd name="connsiteX4" fmla="*/ 240344 w 12455078"/>
              <a:gd name="connsiteY4" fmla="*/ 1 h 7495593"/>
              <a:gd name="connsiteX0" fmla="*/ 223003 w 12437737"/>
              <a:gd name="connsiteY0" fmla="*/ -1 h 7495593"/>
              <a:gd name="connsiteX1" fmla="*/ 12437737 w 12437737"/>
              <a:gd name="connsiteY1" fmla="*/ 4445107 h 7495593"/>
              <a:gd name="connsiteX2" fmla="*/ 11995643 w 12437737"/>
              <a:gd name="connsiteY2" fmla="*/ 7495592 h 7495593"/>
              <a:gd name="connsiteX3" fmla="*/ 0 w 12437737"/>
              <a:gd name="connsiteY3" fmla="*/ 1447402 h 7495593"/>
              <a:gd name="connsiteX4" fmla="*/ 223003 w 12437737"/>
              <a:gd name="connsiteY4" fmla="*/ -1 h 74955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437737" h="7495593">
                <a:moveTo>
                  <a:pt x="223003" y="-1"/>
                </a:moveTo>
                <a:lnTo>
                  <a:pt x="12437737" y="4445107"/>
                </a:lnTo>
                <a:lnTo>
                  <a:pt x="11995643" y="7495592"/>
                </a:lnTo>
                <a:lnTo>
                  <a:pt x="0" y="1447402"/>
                </a:lnTo>
                <a:lnTo>
                  <a:pt x="223003" y="-1"/>
                </a:lnTo>
                <a:close/>
              </a:path>
            </a:pathLst>
          </a:custGeom>
          <a:solidFill>
            <a:srgbClr val="0054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6" name="AutoShape 2" descr="http://www.honeywellanalytics.com/~/media/honeywell-analytics/images/headers/questionanswers980x275.jpg?h=275&amp;la=en&amp;w=980&amp;hash=952A4776F4DDC4A4BD6382EB5A746099578C9797">
            <a:extLst>
              <a:ext uri="{FF2B5EF4-FFF2-40B4-BE49-F238E27FC236}">
                <a16:creationId xmlns:a16="http://schemas.microsoft.com/office/drawing/2014/main" id="{60A6170F-6BA5-49A4-8897-48DEE73B7577}"/>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10" name="Rectangle 9">
            <a:extLst>
              <a:ext uri="{FF2B5EF4-FFF2-40B4-BE49-F238E27FC236}">
                <a16:creationId xmlns:a16="http://schemas.microsoft.com/office/drawing/2014/main" id="{C9CFC438-4497-4A84-BCA7-97C9E9B03302}"/>
              </a:ext>
            </a:extLst>
          </p:cNvPr>
          <p:cNvSpPr/>
          <p:nvPr/>
        </p:nvSpPr>
        <p:spPr>
          <a:xfrm>
            <a:off x="5400446" y="371006"/>
            <a:ext cx="6362515" cy="98509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AU" sz="4400" b="1" dirty="0">
                <a:solidFill>
                  <a:schemeClr val="bg1"/>
                </a:solidFill>
              </a:rPr>
              <a:t>GICS Service Improvement </a:t>
            </a:r>
          </a:p>
          <a:p>
            <a:pPr algn="r"/>
            <a:r>
              <a:rPr lang="en-AU" sz="4400" b="1" dirty="0">
                <a:solidFill>
                  <a:schemeClr val="bg1"/>
                </a:solidFill>
              </a:rPr>
              <a:t>Grants 2020/21</a:t>
            </a:r>
          </a:p>
        </p:txBody>
      </p:sp>
      <p:sp>
        <p:nvSpPr>
          <p:cNvPr id="11" name="Rectangle 10">
            <a:extLst>
              <a:ext uri="{FF2B5EF4-FFF2-40B4-BE49-F238E27FC236}">
                <a16:creationId xmlns:a16="http://schemas.microsoft.com/office/drawing/2014/main" id="{CB2AD007-C320-483F-9A50-6B895BEDCD5D}"/>
              </a:ext>
            </a:extLst>
          </p:cNvPr>
          <p:cNvSpPr/>
          <p:nvPr/>
        </p:nvSpPr>
        <p:spPr>
          <a:xfrm>
            <a:off x="360557" y="2205407"/>
            <a:ext cx="4705589" cy="214238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4400" b="1" dirty="0">
                <a:solidFill>
                  <a:srgbClr val="023956"/>
                </a:solidFill>
              </a:rPr>
              <a:t>Q &amp; A Session</a:t>
            </a:r>
          </a:p>
          <a:p>
            <a:pPr algn="ctr"/>
            <a:r>
              <a:rPr lang="en-AU" sz="4400" b="1" dirty="0">
                <a:solidFill>
                  <a:srgbClr val="023956"/>
                </a:solidFill>
              </a:rPr>
              <a:t>28 October 2020</a:t>
            </a:r>
          </a:p>
        </p:txBody>
      </p:sp>
      <p:sp>
        <p:nvSpPr>
          <p:cNvPr id="3" name="Rectangle 2">
            <a:extLst>
              <a:ext uri="{FF2B5EF4-FFF2-40B4-BE49-F238E27FC236}">
                <a16:creationId xmlns:a16="http://schemas.microsoft.com/office/drawing/2014/main" id="{6E9EDF6C-BD4C-47D6-BCE3-93AC2027595A}"/>
              </a:ext>
            </a:extLst>
          </p:cNvPr>
          <p:cNvSpPr/>
          <p:nvPr/>
        </p:nvSpPr>
        <p:spPr>
          <a:xfrm>
            <a:off x="-1" y="5379520"/>
            <a:ext cx="12192001" cy="1496489"/>
          </a:xfrm>
          <a:custGeom>
            <a:avLst/>
            <a:gdLst>
              <a:gd name="connsiteX0" fmla="*/ 0 w 12813476"/>
              <a:gd name="connsiteY0" fmla="*/ 0 h 2458193"/>
              <a:gd name="connsiteX1" fmla="*/ 12813476 w 12813476"/>
              <a:gd name="connsiteY1" fmla="*/ 0 h 2458193"/>
              <a:gd name="connsiteX2" fmla="*/ 12813476 w 12813476"/>
              <a:gd name="connsiteY2" fmla="*/ 2458193 h 2458193"/>
              <a:gd name="connsiteX3" fmla="*/ 0 w 12813476"/>
              <a:gd name="connsiteY3" fmla="*/ 2458193 h 2458193"/>
              <a:gd name="connsiteX4" fmla="*/ 0 w 12813476"/>
              <a:gd name="connsiteY4" fmla="*/ 0 h 2458193"/>
              <a:gd name="connsiteX0" fmla="*/ 457484 w 12813476"/>
              <a:gd name="connsiteY0" fmla="*/ 0 h 2669597"/>
              <a:gd name="connsiteX1" fmla="*/ 12813476 w 12813476"/>
              <a:gd name="connsiteY1" fmla="*/ 211404 h 2669597"/>
              <a:gd name="connsiteX2" fmla="*/ 12813476 w 12813476"/>
              <a:gd name="connsiteY2" fmla="*/ 2669597 h 2669597"/>
              <a:gd name="connsiteX3" fmla="*/ 0 w 12813476"/>
              <a:gd name="connsiteY3" fmla="*/ 2669597 h 2669597"/>
              <a:gd name="connsiteX4" fmla="*/ 457484 w 12813476"/>
              <a:gd name="connsiteY4" fmla="*/ 0 h 2669597"/>
              <a:gd name="connsiteX0" fmla="*/ 457484 w 12813476"/>
              <a:gd name="connsiteY0" fmla="*/ 0 h 3560049"/>
              <a:gd name="connsiteX1" fmla="*/ 12813476 w 12813476"/>
              <a:gd name="connsiteY1" fmla="*/ 211404 h 3560049"/>
              <a:gd name="connsiteX2" fmla="*/ 12240684 w 12813476"/>
              <a:gd name="connsiteY2" fmla="*/ 3560049 h 3560049"/>
              <a:gd name="connsiteX3" fmla="*/ 0 w 12813476"/>
              <a:gd name="connsiteY3" fmla="*/ 2669597 h 3560049"/>
              <a:gd name="connsiteX4" fmla="*/ 457484 w 12813476"/>
              <a:gd name="connsiteY4" fmla="*/ 0 h 3560049"/>
              <a:gd name="connsiteX0" fmla="*/ 457484 w 12714072"/>
              <a:gd name="connsiteY0" fmla="*/ 0 h 3560049"/>
              <a:gd name="connsiteX1" fmla="*/ 12714072 w 12714072"/>
              <a:gd name="connsiteY1" fmla="*/ 796790 h 3560049"/>
              <a:gd name="connsiteX2" fmla="*/ 12240684 w 12714072"/>
              <a:gd name="connsiteY2" fmla="*/ 3560049 h 3560049"/>
              <a:gd name="connsiteX3" fmla="*/ 0 w 12714072"/>
              <a:gd name="connsiteY3" fmla="*/ 2669597 h 3560049"/>
              <a:gd name="connsiteX4" fmla="*/ 457484 w 12714072"/>
              <a:gd name="connsiteY4" fmla="*/ 0 h 3560049"/>
              <a:gd name="connsiteX0" fmla="*/ 397842 w 12714072"/>
              <a:gd name="connsiteY0" fmla="*/ 0 h 3208818"/>
              <a:gd name="connsiteX1" fmla="*/ 12714072 w 12714072"/>
              <a:gd name="connsiteY1" fmla="*/ 445559 h 3208818"/>
              <a:gd name="connsiteX2" fmla="*/ 12240684 w 12714072"/>
              <a:gd name="connsiteY2" fmla="*/ 3208818 h 3208818"/>
              <a:gd name="connsiteX3" fmla="*/ 0 w 12714072"/>
              <a:gd name="connsiteY3" fmla="*/ 2318366 h 3208818"/>
              <a:gd name="connsiteX4" fmla="*/ 397842 w 12714072"/>
              <a:gd name="connsiteY4" fmla="*/ 0 h 3208818"/>
              <a:gd name="connsiteX0" fmla="*/ 184086 w 12500316"/>
              <a:gd name="connsiteY0" fmla="*/ 0 h 3208818"/>
              <a:gd name="connsiteX1" fmla="*/ 12500316 w 12500316"/>
              <a:gd name="connsiteY1" fmla="*/ 445559 h 3208818"/>
              <a:gd name="connsiteX2" fmla="*/ 12026928 w 12500316"/>
              <a:gd name="connsiteY2" fmla="*/ 3208818 h 3208818"/>
              <a:gd name="connsiteX3" fmla="*/ 0 w 12500316"/>
              <a:gd name="connsiteY3" fmla="*/ 2342116 h 3208818"/>
              <a:gd name="connsiteX4" fmla="*/ 184086 w 12500316"/>
              <a:gd name="connsiteY4" fmla="*/ 0 h 3208818"/>
              <a:gd name="connsiteX0" fmla="*/ 29706 w 12500316"/>
              <a:gd name="connsiteY0" fmla="*/ 0 h 3113816"/>
              <a:gd name="connsiteX1" fmla="*/ 12500316 w 12500316"/>
              <a:gd name="connsiteY1" fmla="*/ 350557 h 3113816"/>
              <a:gd name="connsiteX2" fmla="*/ 12026928 w 12500316"/>
              <a:gd name="connsiteY2" fmla="*/ 3113816 h 3113816"/>
              <a:gd name="connsiteX3" fmla="*/ 0 w 12500316"/>
              <a:gd name="connsiteY3" fmla="*/ 2247114 h 3113816"/>
              <a:gd name="connsiteX4" fmla="*/ 29706 w 12500316"/>
              <a:gd name="connsiteY4" fmla="*/ 0 h 3113816"/>
              <a:gd name="connsiteX0" fmla="*/ 29706 w 12215308"/>
              <a:gd name="connsiteY0" fmla="*/ 0 h 3113816"/>
              <a:gd name="connsiteX1" fmla="*/ 12215308 w 12215308"/>
              <a:gd name="connsiteY1" fmla="*/ 611814 h 3113816"/>
              <a:gd name="connsiteX2" fmla="*/ 12026928 w 12215308"/>
              <a:gd name="connsiteY2" fmla="*/ 3113816 h 3113816"/>
              <a:gd name="connsiteX3" fmla="*/ 0 w 12215308"/>
              <a:gd name="connsiteY3" fmla="*/ 2247114 h 3113816"/>
              <a:gd name="connsiteX4" fmla="*/ 29706 w 12215308"/>
              <a:gd name="connsiteY4" fmla="*/ 0 h 3113816"/>
              <a:gd name="connsiteX0" fmla="*/ 29706 w 12203432"/>
              <a:gd name="connsiteY0" fmla="*/ 373838 h 3487654"/>
              <a:gd name="connsiteX1" fmla="*/ 12203432 w 12203432"/>
              <a:gd name="connsiteY1" fmla="*/ 0 h 3487654"/>
              <a:gd name="connsiteX2" fmla="*/ 12026928 w 12203432"/>
              <a:gd name="connsiteY2" fmla="*/ 3487654 h 3487654"/>
              <a:gd name="connsiteX3" fmla="*/ 0 w 12203432"/>
              <a:gd name="connsiteY3" fmla="*/ 2620952 h 3487654"/>
              <a:gd name="connsiteX4" fmla="*/ 29706 w 12203432"/>
              <a:gd name="connsiteY4" fmla="*/ 373838 h 3487654"/>
              <a:gd name="connsiteX0" fmla="*/ 29706 w 12203432"/>
              <a:gd name="connsiteY0" fmla="*/ 373838 h 3487654"/>
              <a:gd name="connsiteX1" fmla="*/ 12203432 w 12203432"/>
              <a:gd name="connsiteY1" fmla="*/ 0 h 3487654"/>
              <a:gd name="connsiteX2" fmla="*/ 12120893 w 12203432"/>
              <a:gd name="connsiteY2" fmla="*/ 1978633 h 3487654"/>
              <a:gd name="connsiteX3" fmla="*/ 12026928 w 12203432"/>
              <a:gd name="connsiteY3" fmla="*/ 3487654 h 3487654"/>
              <a:gd name="connsiteX4" fmla="*/ 0 w 12203432"/>
              <a:gd name="connsiteY4" fmla="*/ 2620952 h 3487654"/>
              <a:gd name="connsiteX5" fmla="*/ 29706 w 12203432"/>
              <a:gd name="connsiteY5" fmla="*/ 373838 h 3487654"/>
              <a:gd name="connsiteX0" fmla="*/ 374090 w 12547816"/>
              <a:gd name="connsiteY0" fmla="*/ 373838 h 3487654"/>
              <a:gd name="connsiteX1" fmla="*/ 12547816 w 12547816"/>
              <a:gd name="connsiteY1" fmla="*/ 0 h 3487654"/>
              <a:gd name="connsiteX2" fmla="*/ 12465277 w 12547816"/>
              <a:gd name="connsiteY2" fmla="*/ 1978633 h 3487654"/>
              <a:gd name="connsiteX3" fmla="*/ 12371312 w 12547816"/>
              <a:gd name="connsiteY3" fmla="*/ 3487654 h 3487654"/>
              <a:gd name="connsiteX4" fmla="*/ 0 w 12547816"/>
              <a:gd name="connsiteY4" fmla="*/ 3475975 h 3487654"/>
              <a:gd name="connsiteX5" fmla="*/ 374090 w 12547816"/>
              <a:gd name="connsiteY5" fmla="*/ 373838 h 3487654"/>
              <a:gd name="connsiteX0" fmla="*/ 374090 w 12547816"/>
              <a:gd name="connsiteY0" fmla="*/ 373838 h 3475975"/>
              <a:gd name="connsiteX1" fmla="*/ 12547816 w 12547816"/>
              <a:gd name="connsiteY1" fmla="*/ 0 h 3475975"/>
              <a:gd name="connsiteX2" fmla="*/ 12465277 w 12547816"/>
              <a:gd name="connsiteY2" fmla="*/ 1978633 h 3475975"/>
              <a:gd name="connsiteX3" fmla="*/ 12347562 w 12547816"/>
              <a:gd name="connsiteY3" fmla="*/ 3250147 h 3475975"/>
              <a:gd name="connsiteX4" fmla="*/ 0 w 12547816"/>
              <a:gd name="connsiteY4" fmla="*/ 3475975 h 3475975"/>
              <a:gd name="connsiteX5" fmla="*/ 374090 w 12547816"/>
              <a:gd name="connsiteY5" fmla="*/ 373838 h 3475975"/>
              <a:gd name="connsiteX0" fmla="*/ 374090 w 12547816"/>
              <a:gd name="connsiteY0" fmla="*/ 373838 h 3475975"/>
              <a:gd name="connsiteX1" fmla="*/ 12547816 w 12547816"/>
              <a:gd name="connsiteY1" fmla="*/ 0 h 3475975"/>
              <a:gd name="connsiteX2" fmla="*/ 12465277 w 12547816"/>
              <a:gd name="connsiteY2" fmla="*/ 1978633 h 3475975"/>
              <a:gd name="connsiteX3" fmla="*/ 12228809 w 12547816"/>
              <a:gd name="connsiteY3" fmla="*/ 3463903 h 3475975"/>
              <a:gd name="connsiteX4" fmla="*/ 0 w 12547816"/>
              <a:gd name="connsiteY4" fmla="*/ 3475975 h 3475975"/>
              <a:gd name="connsiteX5" fmla="*/ 374090 w 12547816"/>
              <a:gd name="connsiteY5" fmla="*/ 373838 h 3475975"/>
              <a:gd name="connsiteX0" fmla="*/ 374090 w 12470724"/>
              <a:gd name="connsiteY0" fmla="*/ 0 h 3102137"/>
              <a:gd name="connsiteX1" fmla="*/ 12239057 w 12470724"/>
              <a:gd name="connsiteY1" fmla="*/ 314931 h 3102137"/>
              <a:gd name="connsiteX2" fmla="*/ 12465277 w 12470724"/>
              <a:gd name="connsiteY2" fmla="*/ 1604795 h 3102137"/>
              <a:gd name="connsiteX3" fmla="*/ 12228809 w 12470724"/>
              <a:gd name="connsiteY3" fmla="*/ 3090065 h 3102137"/>
              <a:gd name="connsiteX4" fmla="*/ 0 w 12470724"/>
              <a:gd name="connsiteY4" fmla="*/ 3102137 h 3102137"/>
              <a:gd name="connsiteX5" fmla="*/ 374090 w 12470724"/>
              <a:gd name="connsiteY5" fmla="*/ 0 h 3102137"/>
              <a:gd name="connsiteX0" fmla="*/ 374090 w 12239057"/>
              <a:gd name="connsiteY0" fmla="*/ 0 h 3102137"/>
              <a:gd name="connsiteX1" fmla="*/ 12239057 w 12239057"/>
              <a:gd name="connsiteY1" fmla="*/ 314931 h 3102137"/>
              <a:gd name="connsiteX2" fmla="*/ 12192145 w 12239057"/>
              <a:gd name="connsiteY2" fmla="*/ 1604795 h 3102137"/>
              <a:gd name="connsiteX3" fmla="*/ 12228809 w 12239057"/>
              <a:gd name="connsiteY3" fmla="*/ 3090065 h 3102137"/>
              <a:gd name="connsiteX4" fmla="*/ 0 w 12239057"/>
              <a:gd name="connsiteY4" fmla="*/ 3102137 h 3102137"/>
              <a:gd name="connsiteX5" fmla="*/ 374090 w 12239057"/>
              <a:gd name="connsiteY5" fmla="*/ 0 h 3102137"/>
              <a:gd name="connsiteX0" fmla="*/ 0 w 12244978"/>
              <a:gd name="connsiteY0" fmla="*/ 1490118 h 2787206"/>
              <a:gd name="connsiteX1" fmla="*/ 12244978 w 12244978"/>
              <a:gd name="connsiteY1" fmla="*/ 0 h 2787206"/>
              <a:gd name="connsiteX2" fmla="*/ 12198066 w 12244978"/>
              <a:gd name="connsiteY2" fmla="*/ 1289864 h 2787206"/>
              <a:gd name="connsiteX3" fmla="*/ 12234730 w 12244978"/>
              <a:gd name="connsiteY3" fmla="*/ 2775134 h 2787206"/>
              <a:gd name="connsiteX4" fmla="*/ 5921 w 12244978"/>
              <a:gd name="connsiteY4" fmla="*/ 2787206 h 2787206"/>
              <a:gd name="connsiteX5" fmla="*/ 0 w 12244978"/>
              <a:gd name="connsiteY5" fmla="*/ 1490118 h 2787206"/>
              <a:gd name="connsiteX0" fmla="*/ 12198066 w 12289506"/>
              <a:gd name="connsiteY0" fmla="*/ 1289864 h 2787206"/>
              <a:gd name="connsiteX1" fmla="*/ 12234730 w 12289506"/>
              <a:gd name="connsiteY1" fmla="*/ 2775134 h 2787206"/>
              <a:gd name="connsiteX2" fmla="*/ 5921 w 12289506"/>
              <a:gd name="connsiteY2" fmla="*/ 2787206 h 2787206"/>
              <a:gd name="connsiteX3" fmla="*/ 0 w 12289506"/>
              <a:gd name="connsiteY3" fmla="*/ 1490118 h 2787206"/>
              <a:gd name="connsiteX4" fmla="*/ 12244978 w 12289506"/>
              <a:gd name="connsiteY4" fmla="*/ 0 h 2787206"/>
              <a:gd name="connsiteX5" fmla="*/ 12289506 w 12289506"/>
              <a:gd name="connsiteY5" fmla="*/ 1381304 h 2787206"/>
              <a:gd name="connsiteX0" fmla="*/ 12198066 w 12289506"/>
              <a:gd name="connsiteY0" fmla="*/ 1289864 h 2787206"/>
              <a:gd name="connsiteX1" fmla="*/ 12234730 w 12289506"/>
              <a:gd name="connsiteY1" fmla="*/ 2775134 h 2787206"/>
              <a:gd name="connsiteX2" fmla="*/ 5921 w 12289506"/>
              <a:gd name="connsiteY2" fmla="*/ 2787206 h 2787206"/>
              <a:gd name="connsiteX3" fmla="*/ 0 w 12289506"/>
              <a:gd name="connsiteY3" fmla="*/ 1490118 h 2787206"/>
              <a:gd name="connsiteX4" fmla="*/ 12244978 w 12289506"/>
              <a:gd name="connsiteY4" fmla="*/ 0 h 2787206"/>
              <a:gd name="connsiteX5" fmla="*/ 12289506 w 12289506"/>
              <a:gd name="connsiteY5" fmla="*/ 1381304 h 2787206"/>
              <a:gd name="connsiteX0" fmla="*/ 12198066 w 12244978"/>
              <a:gd name="connsiteY0" fmla="*/ 1289864 h 2787206"/>
              <a:gd name="connsiteX1" fmla="*/ 12234730 w 12244978"/>
              <a:gd name="connsiteY1" fmla="*/ 2775134 h 2787206"/>
              <a:gd name="connsiteX2" fmla="*/ 5921 w 12244978"/>
              <a:gd name="connsiteY2" fmla="*/ 2787206 h 2787206"/>
              <a:gd name="connsiteX3" fmla="*/ 0 w 12244978"/>
              <a:gd name="connsiteY3" fmla="*/ 1490118 h 2787206"/>
              <a:gd name="connsiteX4" fmla="*/ 12244978 w 12244978"/>
              <a:gd name="connsiteY4" fmla="*/ 0 h 2787206"/>
              <a:gd name="connsiteX0" fmla="*/ 12198066 w 12234730"/>
              <a:gd name="connsiteY0" fmla="*/ 1289864 h 2787206"/>
              <a:gd name="connsiteX1" fmla="*/ 12234730 w 12234730"/>
              <a:gd name="connsiteY1" fmla="*/ 2775134 h 2787206"/>
              <a:gd name="connsiteX2" fmla="*/ 5921 w 12234730"/>
              <a:gd name="connsiteY2" fmla="*/ 2787206 h 2787206"/>
              <a:gd name="connsiteX3" fmla="*/ 0 w 12234730"/>
              <a:gd name="connsiteY3" fmla="*/ 1490118 h 2787206"/>
              <a:gd name="connsiteX4" fmla="*/ 12185601 w 12234730"/>
              <a:gd name="connsiteY4" fmla="*/ 0 h 2787206"/>
              <a:gd name="connsiteX0" fmla="*/ 12198066 w 12234730"/>
              <a:gd name="connsiteY0" fmla="*/ 719849 h 2217191"/>
              <a:gd name="connsiteX1" fmla="*/ 12234730 w 12234730"/>
              <a:gd name="connsiteY1" fmla="*/ 2205119 h 2217191"/>
              <a:gd name="connsiteX2" fmla="*/ 5921 w 12234730"/>
              <a:gd name="connsiteY2" fmla="*/ 2217191 h 2217191"/>
              <a:gd name="connsiteX3" fmla="*/ 0 w 12234730"/>
              <a:gd name="connsiteY3" fmla="*/ 920103 h 2217191"/>
              <a:gd name="connsiteX4" fmla="*/ 12173726 w 12234730"/>
              <a:gd name="connsiteY4" fmla="*/ 0 h 2217191"/>
              <a:gd name="connsiteX0" fmla="*/ 12209942 w 12246606"/>
              <a:gd name="connsiteY0" fmla="*/ 719849 h 2217191"/>
              <a:gd name="connsiteX1" fmla="*/ 12246606 w 12246606"/>
              <a:gd name="connsiteY1" fmla="*/ 2205119 h 2217191"/>
              <a:gd name="connsiteX2" fmla="*/ 17797 w 12246606"/>
              <a:gd name="connsiteY2" fmla="*/ 2217191 h 2217191"/>
              <a:gd name="connsiteX3" fmla="*/ 0 w 12246606"/>
              <a:gd name="connsiteY3" fmla="*/ 1430742 h 2217191"/>
              <a:gd name="connsiteX4" fmla="*/ 12185602 w 12246606"/>
              <a:gd name="connsiteY4" fmla="*/ 0 h 2217191"/>
              <a:gd name="connsiteX0" fmla="*/ 12198067 w 12234731"/>
              <a:gd name="connsiteY0" fmla="*/ 719849 h 2217191"/>
              <a:gd name="connsiteX1" fmla="*/ 12234731 w 12234731"/>
              <a:gd name="connsiteY1" fmla="*/ 2205119 h 2217191"/>
              <a:gd name="connsiteX2" fmla="*/ 5922 w 12234731"/>
              <a:gd name="connsiteY2" fmla="*/ 2217191 h 2217191"/>
              <a:gd name="connsiteX3" fmla="*/ 0 w 12234731"/>
              <a:gd name="connsiteY3" fmla="*/ 1680123 h 2217191"/>
              <a:gd name="connsiteX4" fmla="*/ 12173727 w 12234731"/>
              <a:gd name="connsiteY4" fmla="*/ 0 h 2217191"/>
              <a:gd name="connsiteX0" fmla="*/ 12198067 w 12234731"/>
              <a:gd name="connsiteY0" fmla="*/ 422966 h 1920308"/>
              <a:gd name="connsiteX1" fmla="*/ 12234731 w 12234731"/>
              <a:gd name="connsiteY1" fmla="*/ 1908236 h 1920308"/>
              <a:gd name="connsiteX2" fmla="*/ 5922 w 12234731"/>
              <a:gd name="connsiteY2" fmla="*/ 1920308 h 1920308"/>
              <a:gd name="connsiteX3" fmla="*/ 0 w 12234731"/>
              <a:gd name="connsiteY3" fmla="*/ 1383240 h 1920308"/>
              <a:gd name="connsiteX4" fmla="*/ 12209353 w 12234731"/>
              <a:gd name="connsiteY4" fmla="*/ 0 h 19203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34731" h="1920308">
                <a:moveTo>
                  <a:pt x="12198067" y="422966"/>
                </a:moveTo>
                <a:lnTo>
                  <a:pt x="12234731" y="1908236"/>
                </a:lnTo>
                <a:lnTo>
                  <a:pt x="5922" y="1920308"/>
                </a:lnTo>
                <a:cubicBezTo>
                  <a:pt x="3948" y="1487945"/>
                  <a:pt x="1974" y="1815603"/>
                  <a:pt x="0" y="1383240"/>
                </a:cubicBezTo>
                <a:lnTo>
                  <a:pt x="12209353" y="0"/>
                </a:lnTo>
              </a:path>
            </a:pathLst>
          </a:custGeom>
          <a:solidFill>
            <a:srgbClr val="00B8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p>
        </p:txBody>
      </p:sp>
      <p:sp>
        <p:nvSpPr>
          <p:cNvPr id="4" name="Rectangle 3">
            <a:extLst>
              <a:ext uri="{FF2B5EF4-FFF2-40B4-BE49-F238E27FC236}">
                <a16:creationId xmlns:a16="http://schemas.microsoft.com/office/drawing/2014/main" id="{B94CD068-16CA-4C4F-89A5-E14777C3ABAE}"/>
              </a:ext>
            </a:extLst>
          </p:cNvPr>
          <p:cNvSpPr/>
          <p:nvPr/>
        </p:nvSpPr>
        <p:spPr>
          <a:xfrm>
            <a:off x="0" y="5379522"/>
            <a:ext cx="6745184" cy="1496488"/>
          </a:xfrm>
          <a:custGeom>
            <a:avLst/>
            <a:gdLst>
              <a:gd name="connsiteX0" fmla="*/ 0 w 3906982"/>
              <a:gd name="connsiteY0" fmla="*/ 0 h 1496488"/>
              <a:gd name="connsiteX1" fmla="*/ 3906982 w 3906982"/>
              <a:gd name="connsiteY1" fmla="*/ 0 h 1496488"/>
              <a:gd name="connsiteX2" fmla="*/ 3906982 w 3906982"/>
              <a:gd name="connsiteY2" fmla="*/ 1496488 h 1496488"/>
              <a:gd name="connsiteX3" fmla="*/ 0 w 3906982"/>
              <a:gd name="connsiteY3" fmla="*/ 1496488 h 1496488"/>
              <a:gd name="connsiteX4" fmla="*/ 0 w 3906982"/>
              <a:gd name="connsiteY4" fmla="*/ 0 h 1496488"/>
              <a:gd name="connsiteX0" fmla="*/ 0 w 3906982"/>
              <a:gd name="connsiteY0" fmla="*/ 0 h 1496488"/>
              <a:gd name="connsiteX1" fmla="*/ 3906982 w 3906982"/>
              <a:gd name="connsiteY1" fmla="*/ 1496488 h 1496488"/>
              <a:gd name="connsiteX2" fmla="*/ 0 w 3906982"/>
              <a:gd name="connsiteY2" fmla="*/ 1496488 h 1496488"/>
              <a:gd name="connsiteX3" fmla="*/ 0 w 3906982"/>
              <a:gd name="connsiteY3" fmla="*/ 0 h 1496488"/>
              <a:gd name="connsiteX0" fmla="*/ 0 w 6745184"/>
              <a:gd name="connsiteY0" fmla="*/ 0 h 1520239"/>
              <a:gd name="connsiteX1" fmla="*/ 6745184 w 6745184"/>
              <a:gd name="connsiteY1" fmla="*/ 1520239 h 1520239"/>
              <a:gd name="connsiteX2" fmla="*/ 0 w 6745184"/>
              <a:gd name="connsiteY2" fmla="*/ 1496488 h 1520239"/>
              <a:gd name="connsiteX3" fmla="*/ 0 w 6745184"/>
              <a:gd name="connsiteY3" fmla="*/ 0 h 1520239"/>
              <a:gd name="connsiteX0" fmla="*/ 0 w 6745184"/>
              <a:gd name="connsiteY0" fmla="*/ 0 h 1496488"/>
              <a:gd name="connsiteX1" fmla="*/ 6745184 w 6745184"/>
              <a:gd name="connsiteY1" fmla="*/ 1484613 h 1496488"/>
              <a:gd name="connsiteX2" fmla="*/ 0 w 6745184"/>
              <a:gd name="connsiteY2" fmla="*/ 1496488 h 1496488"/>
              <a:gd name="connsiteX3" fmla="*/ 0 w 6745184"/>
              <a:gd name="connsiteY3" fmla="*/ 0 h 1496488"/>
            </a:gdLst>
            <a:ahLst/>
            <a:cxnLst>
              <a:cxn ang="0">
                <a:pos x="connsiteX0" y="connsiteY0"/>
              </a:cxn>
              <a:cxn ang="0">
                <a:pos x="connsiteX1" y="connsiteY1"/>
              </a:cxn>
              <a:cxn ang="0">
                <a:pos x="connsiteX2" y="connsiteY2"/>
              </a:cxn>
              <a:cxn ang="0">
                <a:pos x="connsiteX3" y="connsiteY3"/>
              </a:cxn>
            </a:cxnLst>
            <a:rect l="l" t="t" r="r" b="b"/>
            <a:pathLst>
              <a:path w="6745184" h="1496488">
                <a:moveTo>
                  <a:pt x="0" y="0"/>
                </a:moveTo>
                <a:lnTo>
                  <a:pt x="6745184" y="1484613"/>
                </a:lnTo>
                <a:lnTo>
                  <a:pt x="0" y="1496488"/>
                </a:lnTo>
                <a:lnTo>
                  <a:pt x="0" y="0"/>
                </a:lnTo>
                <a:close/>
              </a:path>
            </a:pathLst>
          </a:custGeom>
          <a:solidFill>
            <a:srgbClr val="F3C7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14" name="Picture 13">
            <a:extLst>
              <a:ext uri="{FF2B5EF4-FFF2-40B4-BE49-F238E27FC236}">
                <a16:creationId xmlns:a16="http://schemas.microsoft.com/office/drawing/2014/main" id="{0B7D647F-3DF2-4EA1-BFCB-8CE9B5EA3A6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8402" y="6020888"/>
            <a:ext cx="2491962" cy="677091"/>
          </a:xfrm>
          <a:prstGeom prst="rect">
            <a:avLst/>
          </a:prstGeom>
        </p:spPr>
      </p:pic>
      <p:pic>
        <p:nvPicPr>
          <p:cNvPr id="21" name="Picture 20">
            <a:extLst>
              <a:ext uri="{FF2B5EF4-FFF2-40B4-BE49-F238E27FC236}">
                <a16:creationId xmlns:a16="http://schemas.microsoft.com/office/drawing/2014/main" id="{C46A458E-FFAE-4480-9920-2A591B644A1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875118" y="2423070"/>
            <a:ext cx="5887843" cy="2956449"/>
          </a:xfrm>
          <a:prstGeom prst="rect">
            <a:avLst/>
          </a:prstGeom>
        </p:spPr>
      </p:pic>
    </p:spTree>
    <p:extLst>
      <p:ext uri="{BB962C8B-B14F-4D97-AF65-F5344CB8AC3E}">
        <p14:creationId xmlns:p14="http://schemas.microsoft.com/office/powerpoint/2010/main" val="58026760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E4636E0D-DCBE-4762-A3CB-A49D832CF951}"/>
              </a:ext>
            </a:extLst>
          </p:cNvPr>
          <p:cNvSpPr/>
          <p:nvPr/>
        </p:nvSpPr>
        <p:spPr>
          <a:xfrm rot="20821124">
            <a:off x="157625" y="-1371972"/>
            <a:ext cx="12090343" cy="4650197"/>
          </a:xfrm>
          <a:custGeom>
            <a:avLst/>
            <a:gdLst>
              <a:gd name="connsiteX0" fmla="*/ 0 w 13454743"/>
              <a:gd name="connsiteY0" fmla="*/ 0 h 4771916"/>
              <a:gd name="connsiteX1" fmla="*/ 13454743 w 13454743"/>
              <a:gd name="connsiteY1" fmla="*/ 0 h 4771916"/>
              <a:gd name="connsiteX2" fmla="*/ 13454743 w 13454743"/>
              <a:gd name="connsiteY2" fmla="*/ 4771916 h 4771916"/>
              <a:gd name="connsiteX3" fmla="*/ 0 w 13454743"/>
              <a:gd name="connsiteY3" fmla="*/ 4771916 h 4771916"/>
              <a:gd name="connsiteX4" fmla="*/ 0 w 13454743"/>
              <a:gd name="connsiteY4" fmla="*/ 0 h 4771916"/>
              <a:gd name="connsiteX0" fmla="*/ 0 w 13454743"/>
              <a:gd name="connsiteY0" fmla="*/ 0 h 4771916"/>
              <a:gd name="connsiteX1" fmla="*/ 13454743 w 13454743"/>
              <a:gd name="connsiteY1" fmla="*/ 0 h 4771916"/>
              <a:gd name="connsiteX2" fmla="*/ 12774709 w 13454743"/>
              <a:gd name="connsiteY2" fmla="*/ 4761393 h 4771916"/>
              <a:gd name="connsiteX3" fmla="*/ 0 w 13454743"/>
              <a:gd name="connsiteY3" fmla="*/ 4771916 h 4771916"/>
              <a:gd name="connsiteX4" fmla="*/ 0 w 13454743"/>
              <a:gd name="connsiteY4" fmla="*/ 0 h 4771916"/>
              <a:gd name="connsiteX0" fmla="*/ 0 w 12987458"/>
              <a:gd name="connsiteY0" fmla="*/ 0 h 4771916"/>
              <a:gd name="connsiteX1" fmla="*/ 12987458 w 12987458"/>
              <a:gd name="connsiteY1" fmla="*/ 3877356 h 4771916"/>
              <a:gd name="connsiteX2" fmla="*/ 12774709 w 12987458"/>
              <a:gd name="connsiteY2" fmla="*/ 4761393 h 4771916"/>
              <a:gd name="connsiteX3" fmla="*/ 0 w 12987458"/>
              <a:gd name="connsiteY3" fmla="*/ 4771916 h 4771916"/>
              <a:gd name="connsiteX4" fmla="*/ 0 w 12987458"/>
              <a:gd name="connsiteY4" fmla="*/ 0 h 4771916"/>
              <a:gd name="connsiteX0" fmla="*/ 980406 w 12987458"/>
              <a:gd name="connsiteY0" fmla="*/ 0 h 2998189"/>
              <a:gd name="connsiteX1" fmla="*/ 12987458 w 12987458"/>
              <a:gd name="connsiteY1" fmla="*/ 2103629 h 2998189"/>
              <a:gd name="connsiteX2" fmla="*/ 12774709 w 12987458"/>
              <a:gd name="connsiteY2" fmla="*/ 2987666 h 2998189"/>
              <a:gd name="connsiteX3" fmla="*/ 0 w 12987458"/>
              <a:gd name="connsiteY3" fmla="*/ 2998189 h 2998189"/>
              <a:gd name="connsiteX4" fmla="*/ 980406 w 12987458"/>
              <a:gd name="connsiteY4" fmla="*/ 0 h 2998189"/>
              <a:gd name="connsiteX0" fmla="*/ 1063930 w 12987458"/>
              <a:gd name="connsiteY0" fmla="*/ 0 h 3624834"/>
              <a:gd name="connsiteX1" fmla="*/ 12987458 w 12987458"/>
              <a:gd name="connsiteY1" fmla="*/ 2730274 h 3624834"/>
              <a:gd name="connsiteX2" fmla="*/ 12774709 w 12987458"/>
              <a:gd name="connsiteY2" fmla="*/ 3614311 h 3624834"/>
              <a:gd name="connsiteX3" fmla="*/ 0 w 12987458"/>
              <a:gd name="connsiteY3" fmla="*/ 3624834 h 3624834"/>
              <a:gd name="connsiteX4" fmla="*/ 1063930 w 12987458"/>
              <a:gd name="connsiteY4" fmla="*/ 0 h 3624834"/>
              <a:gd name="connsiteX0" fmla="*/ 815585 w 12739113"/>
              <a:gd name="connsiteY0" fmla="*/ 0 h 3657710"/>
              <a:gd name="connsiteX1" fmla="*/ 12739113 w 12739113"/>
              <a:gd name="connsiteY1" fmla="*/ 2730274 h 3657710"/>
              <a:gd name="connsiteX2" fmla="*/ 12526364 w 12739113"/>
              <a:gd name="connsiteY2" fmla="*/ 3614311 h 3657710"/>
              <a:gd name="connsiteX3" fmla="*/ 0 w 12739113"/>
              <a:gd name="connsiteY3" fmla="*/ 3657710 h 3657710"/>
              <a:gd name="connsiteX4" fmla="*/ 815585 w 12739113"/>
              <a:gd name="connsiteY4" fmla="*/ 0 h 3657710"/>
              <a:gd name="connsiteX0" fmla="*/ 454084 w 12739113"/>
              <a:gd name="connsiteY0" fmla="*/ 1 h 4213725"/>
              <a:gd name="connsiteX1" fmla="*/ 12739113 w 12739113"/>
              <a:gd name="connsiteY1" fmla="*/ 3286289 h 4213725"/>
              <a:gd name="connsiteX2" fmla="*/ 12526364 w 12739113"/>
              <a:gd name="connsiteY2" fmla="*/ 4170326 h 4213725"/>
              <a:gd name="connsiteX3" fmla="*/ 0 w 12739113"/>
              <a:gd name="connsiteY3" fmla="*/ 4213725 h 4213725"/>
              <a:gd name="connsiteX4" fmla="*/ 454084 w 12739113"/>
              <a:gd name="connsiteY4" fmla="*/ 1 h 4213725"/>
              <a:gd name="connsiteX0" fmla="*/ 575782 w 12860811"/>
              <a:gd name="connsiteY0" fmla="*/ -1 h 4187867"/>
              <a:gd name="connsiteX1" fmla="*/ 12860811 w 12860811"/>
              <a:gd name="connsiteY1" fmla="*/ 3286287 h 4187867"/>
              <a:gd name="connsiteX2" fmla="*/ 12648062 w 12860811"/>
              <a:gd name="connsiteY2" fmla="*/ 4170324 h 4187867"/>
              <a:gd name="connsiteX3" fmla="*/ 0 w 12860811"/>
              <a:gd name="connsiteY3" fmla="*/ 4187867 h 4187867"/>
              <a:gd name="connsiteX4" fmla="*/ 575782 w 12860811"/>
              <a:gd name="connsiteY4" fmla="*/ -1 h 4187867"/>
              <a:gd name="connsiteX0" fmla="*/ 575782 w 12860811"/>
              <a:gd name="connsiteY0" fmla="*/ 1 h 5782412"/>
              <a:gd name="connsiteX1" fmla="*/ 12860811 w 12860811"/>
              <a:gd name="connsiteY1" fmla="*/ 3286289 h 5782412"/>
              <a:gd name="connsiteX2" fmla="*/ 12662927 w 12860811"/>
              <a:gd name="connsiteY2" fmla="*/ 5782412 h 5782412"/>
              <a:gd name="connsiteX3" fmla="*/ 0 w 12860811"/>
              <a:gd name="connsiteY3" fmla="*/ 4187869 h 5782412"/>
              <a:gd name="connsiteX4" fmla="*/ 575782 w 12860811"/>
              <a:gd name="connsiteY4" fmla="*/ 1 h 5782412"/>
              <a:gd name="connsiteX0" fmla="*/ 575782 w 12811603"/>
              <a:gd name="connsiteY0" fmla="*/ -1 h 5782410"/>
              <a:gd name="connsiteX1" fmla="*/ 12811603 w 12811603"/>
              <a:gd name="connsiteY1" fmla="*/ 4727741 h 5782410"/>
              <a:gd name="connsiteX2" fmla="*/ 12662927 w 12811603"/>
              <a:gd name="connsiteY2" fmla="*/ 5782410 h 5782410"/>
              <a:gd name="connsiteX3" fmla="*/ 0 w 12811603"/>
              <a:gd name="connsiteY3" fmla="*/ 4187867 h 5782410"/>
              <a:gd name="connsiteX4" fmla="*/ 575782 w 12811603"/>
              <a:gd name="connsiteY4" fmla="*/ -1 h 5782410"/>
              <a:gd name="connsiteX0" fmla="*/ 240344 w 12476165"/>
              <a:gd name="connsiteY0" fmla="*/ 1 h 5782412"/>
              <a:gd name="connsiteX1" fmla="*/ 12476165 w 12476165"/>
              <a:gd name="connsiteY1" fmla="*/ 4727743 h 5782412"/>
              <a:gd name="connsiteX2" fmla="*/ 12327489 w 12476165"/>
              <a:gd name="connsiteY2" fmla="*/ 5782412 h 5782412"/>
              <a:gd name="connsiteX3" fmla="*/ 0 w 12476165"/>
              <a:gd name="connsiteY3" fmla="*/ 1735792 h 5782412"/>
              <a:gd name="connsiteX4" fmla="*/ 240344 w 12476165"/>
              <a:gd name="connsiteY4" fmla="*/ 1 h 5782412"/>
              <a:gd name="connsiteX0" fmla="*/ 240344 w 12455078"/>
              <a:gd name="connsiteY0" fmla="*/ -1 h 5782410"/>
              <a:gd name="connsiteX1" fmla="*/ 12455078 w 12455078"/>
              <a:gd name="connsiteY1" fmla="*/ 4445107 h 5782410"/>
              <a:gd name="connsiteX2" fmla="*/ 12327489 w 12455078"/>
              <a:gd name="connsiteY2" fmla="*/ 5782410 h 5782410"/>
              <a:gd name="connsiteX3" fmla="*/ 0 w 12455078"/>
              <a:gd name="connsiteY3" fmla="*/ 1735790 h 5782410"/>
              <a:gd name="connsiteX4" fmla="*/ 240344 w 12455078"/>
              <a:gd name="connsiteY4" fmla="*/ -1 h 5782410"/>
              <a:gd name="connsiteX0" fmla="*/ 240344 w 12455078"/>
              <a:gd name="connsiteY0" fmla="*/ 1 h 7495593"/>
              <a:gd name="connsiteX1" fmla="*/ 12455078 w 12455078"/>
              <a:gd name="connsiteY1" fmla="*/ 4445109 h 7495593"/>
              <a:gd name="connsiteX2" fmla="*/ 12012984 w 12455078"/>
              <a:gd name="connsiteY2" fmla="*/ 7495594 h 7495593"/>
              <a:gd name="connsiteX3" fmla="*/ 0 w 12455078"/>
              <a:gd name="connsiteY3" fmla="*/ 1735792 h 7495593"/>
              <a:gd name="connsiteX4" fmla="*/ 240344 w 12455078"/>
              <a:gd name="connsiteY4" fmla="*/ 1 h 7495593"/>
              <a:gd name="connsiteX0" fmla="*/ 223003 w 12437737"/>
              <a:gd name="connsiteY0" fmla="*/ -1 h 7495593"/>
              <a:gd name="connsiteX1" fmla="*/ 12437737 w 12437737"/>
              <a:gd name="connsiteY1" fmla="*/ 4445107 h 7495593"/>
              <a:gd name="connsiteX2" fmla="*/ 11995643 w 12437737"/>
              <a:gd name="connsiteY2" fmla="*/ 7495592 h 7495593"/>
              <a:gd name="connsiteX3" fmla="*/ 0 w 12437737"/>
              <a:gd name="connsiteY3" fmla="*/ 1447402 h 7495593"/>
              <a:gd name="connsiteX4" fmla="*/ 223003 w 12437737"/>
              <a:gd name="connsiteY4" fmla="*/ -1 h 7495593"/>
              <a:gd name="connsiteX0" fmla="*/ 223003 w 12428583"/>
              <a:gd name="connsiteY0" fmla="*/ 1 h 7495593"/>
              <a:gd name="connsiteX1" fmla="*/ 12428583 w 12428583"/>
              <a:gd name="connsiteY1" fmla="*/ 4422156 h 7495593"/>
              <a:gd name="connsiteX2" fmla="*/ 11995643 w 12428583"/>
              <a:gd name="connsiteY2" fmla="*/ 7495594 h 7495593"/>
              <a:gd name="connsiteX3" fmla="*/ 0 w 12428583"/>
              <a:gd name="connsiteY3" fmla="*/ 1447404 h 7495593"/>
              <a:gd name="connsiteX4" fmla="*/ 223003 w 12428583"/>
              <a:gd name="connsiteY4" fmla="*/ 1 h 74955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428583" h="7495593">
                <a:moveTo>
                  <a:pt x="223003" y="1"/>
                </a:moveTo>
                <a:lnTo>
                  <a:pt x="12428583" y="4422156"/>
                </a:lnTo>
                <a:lnTo>
                  <a:pt x="11995643" y="7495594"/>
                </a:lnTo>
                <a:lnTo>
                  <a:pt x="0" y="1447404"/>
                </a:lnTo>
                <a:lnTo>
                  <a:pt x="223003" y="1"/>
                </a:lnTo>
                <a:close/>
              </a:path>
            </a:pathLst>
          </a:custGeom>
          <a:solidFill>
            <a:srgbClr val="0054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6" name="AutoShape 2" descr="http://www.honeywellanalytics.com/~/media/honeywell-analytics/images/headers/questionanswers980x275.jpg?h=275&amp;la=en&amp;w=980&amp;hash=952A4776F4DDC4A4BD6382EB5A746099578C9797">
            <a:extLst>
              <a:ext uri="{FF2B5EF4-FFF2-40B4-BE49-F238E27FC236}">
                <a16:creationId xmlns:a16="http://schemas.microsoft.com/office/drawing/2014/main" id="{60A6170F-6BA5-49A4-8897-48DEE73B7577}"/>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10" name="Rectangle 9">
            <a:extLst>
              <a:ext uri="{FF2B5EF4-FFF2-40B4-BE49-F238E27FC236}">
                <a16:creationId xmlns:a16="http://schemas.microsoft.com/office/drawing/2014/main" id="{C9CFC438-4497-4A84-BCA7-97C9E9B03302}"/>
              </a:ext>
            </a:extLst>
          </p:cNvPr>
          <p:cNvSpPr/>
          <p:nvPr/>
        </p:nvSpPr>
        <p:spPr>
          <a:xfrm>
            <a:off x="248402" y="76759"/>
            <a:ext cx="6496782" cy="98509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AU" sz="4400" b="1" dirty="0">
                <a:solidFill>
                  <a:schemeClr val="bg1"/>
                </a:solidFill>
              </a:rPr>
              <a:t>Optimal Care Pathways</a:t>
            </a:r>
          </a:p>
        </p:txBody>
      </p:sp>
      <p:sp>
        <p:nvSpPr>
          <p:cNvPr id="3" name="Rectangle 2">
            <a:extLst>
              <a:ext uri="{FF2B5EF4-FFF2-40B4-BE49-F238E27FC236}">
                <a16:creationId xmlns:a16="http://schemas.microsoft.com/office/drawing/2014/main" id="{6E9EDF6C-BD4C-47D6-BCE3-93AC2027595A}"/>
              </a:ext>
            </a:extLst>
          </p:cNvPr>
          <p:cNvSpPr/>
          <p:nvPr/>
        </p:nvSpPr>
        <p:spPr>
          <a:xfrm>
            <a:off x="0" y="5379522"/>
            <a:ext cx="12299324" cy="1496488"/>
          </a:xfrm>
          <a:custGeom>
            <a:avLst/>
            <a:gdLst>
              <a:gd name="connsiteX0" fmla="*/ 0 w 12813476"/>
              <a:gd name="connsiteY0" fmla="*/ 0 h 2458193"/>
              <a:gd name="connsiteX1" fmla="*/ 12813476 w 12813476"/>
              <a:gd name="connsiteY1" fmla="*/ 0 h 2458193"/>
              <a:gd name="connsiteX2" fmla="*/ 12813476 w 12813476"/>
              <a:gd name="connsiteY2" fmla="*/ 2458193 h 2458193"/>
              <a:gd name="connsiteX3" fmla="*/ 0 w 12813476"/>
              <a:gd name="connsiteY3" fmla="*/ 2458193 h 2458193"/>
              <a:gd name="connsiteX4" fmla="*/ 0 w 12813476"/>
              <a:gd name="connsiteY4" fmla="*/ 0 h 2458193"/>
              <a:gd name="connsiteX0" fmla="*/ 457484 w 12813476"/>
              <a:gd name="connsiteY0" fmla="*/ 0 h 2669597"/>
              <a:gd name="connsiteX1" fmla="*/ 12813476 w 12813476"/>
              <a:gd name="connsiteY1" fmla="*/ 211404 h 2669597"/>
              <a:gd name="connsiteX2" fmla="*/ 12813476 w 12813476"/>
              <a:gd name="connsiteY2" fmla="*/ 2669597 h 2669597"/>
              <a:gd name="connsiteX3" fmla="*/ 0 w 12813476"/>
              <a:gd name="connsiteY3" fmla="*/ 2669597 h 2669597"/>
              <a:gd name="connsiteX4" fmla="*/ 457484 w 12813476"/>
              <a:gd name="connsiteY4" fmla="*/ 0 h 2669597"/>
              <a:gd name="connsiteX0" fmla="*/ 457484 w 12813476"/>
              <a:gd name="connsiteY0" fmla="*/ 0 h 3560049"/>
              <a:gd name="connsiteX1" fmla="*/ 12813476 w 12813476"/>
              <a:gd name="connsiteY1" fmla="*/ 211404 h 3560049"/>
              <a:gd name="connsiteX2" fmla="*/ 12240684 w 12813476"/>
              <a:gd name="connsiteY2" fmla="*/ 3560049 h 3560049"/>
              <a:gd name="connsiteX3" fmla="*/ 0 w 12813476"/>
              <a:gd name="connsiteY3" fmla="*/ 2669597 h 3560049"/>
              <a:gd name="connsiteX4" fmla="*/ 457484 w 12813476"/>
              <a:gd name="connsiteY4" fmla="*/ 0 h 3560049"/>
              <a:gd name="connsiteX0" fmla="*/ 457484 w 12714072"/>
              <a:gd name="connsiteY0" fmla="*/ 0 h 3560049"/>
              <a:gd name="connsiteX1" fmla="*/ 12714072 w 12714072"/>
              <a:gd name="connsiteY1" fmla="*/ 796790 h 3560049"/>
              <a:gd name="connsiteX2" fmla="*/ 12240684 w 12714072"/>
              <a:gd name="connsiteY2" fmla="*/ 3560049 h 3560049"/>
              <a:gd name="connsiteX3" fmla="*/ 0 w 12714072"/>
              <a:gd name="connsiteY3" fmla="*/ 2669597 h 3560049"/>
              <a:gd name="connsiteX4" fmla="*/ 457484 w 12714072"/>
              <a:gd name="connsiteY4" fmla="*/ 0 h 3560049"/>
              <a:gd name="connsiteX0" fmla="*/ 397842 w 12714072"/>
              <a:gd name="connsiteY0" fmla="*/ 0 h 3208818"/>
              <a:gd name="connsiteX1" fmla="*/ 12714072 w 12714072"/>
              <a:gd name="connsiteY1" fmla="*/ 445559 h 3208818"/>
              <a:gd name="connsiteX2" fmla="*/ 12240684 w 12714072"/>
              <a:gd name="connsiteY2" fmla="*/ 3208818 h 3208818"/>
              <a:gd name="connsiteX3" fmla="*/ 0 w 12714072"/>
              <a:gd name="connsiteY3" fmla="*/ 2318366 h 3208818"/>
              <a:gd name="connsiteX4" fmla="*/ 397842 w 12714072"/>
              <a:gd name="connsiteY4" fmla="*/ 0 h 3208818"/>
              <a:gd name="connsiteX0" fmla="*/ 184086 w 12500316"/>
              <a:gd name="connsiteY0" fmla="*/ 0 h 3208818"/>
              <a:gd name="connsiteX1" fmla="*/ 12500316 w 12500316"/>
              <a:gd name="connsiteY1" fmla="*/ 445559 h 3208818"/>
              <a:gd name="connsiteX2" fmla="*/ 12026928 w 12500316"/>
              <a:gd name="connsiteY2" fmla="*/ 3208818 h 3208818"/>
              <a:gd name="connsiteX3" fmla="*/ 0 w 12500316"/>
              <a:gd name="connsiteY3" fmla="*/ 2342116 h 3208818"/>
              <a:gd name="connsiteX4" fmla="*/ 184086 w 12500316"/>
              <a:gd name="connsiteY4" fmla="*/ 0 h 3208818"/>
              <a:gd name="connsiteX0" fmla="*/ 29706 w 12500316"/>
              <a:gd name="connsiteY0" fmla="*/ 0 h 3113816"/>
              <a:gd name="connsiteX1" fmla="*/ 12500316 w 12500316"/>
              <a:gd name="connsiteY1" fmla="*/ 350557 h 3113816"/>
              <a:gd name="connsiteX2" fmla="*/ 12026928 w 12500316"/>
              <a:gd name="connsiteY2" fmla="*/ 3113816 h 3113816"/>
              <a:gd name="connsiteX3" fmla="*/ 0 w 12500316"/>
              <a:gd name="connsiteY3" fmla="*/ 2247114 h 3113816"/>
              <a:gd name="connsiteX4" fmla="*/ 29706 w 12500316"/>
              <a:gd name="connsiteY4" fmla="*/ 0 h 3113816"/>
              <a:gd name="connsiteX0" fmla="*/ 29706 w 12215308"/>
              <a:gd name="connsiteY0" fmla="*/ 0 h 3113816"/>
              <a:gd name="connsiteX1" fmla="*/ 12215308 w 12215308"/>
              <a:gd name="connsiteY1" fmla="*/ 611814 h 3113816"/>
              <a:gd name="connsiteX2" fmla="*/ 12026928 w 12215308"/>
              <a:gd name="connsiteY2" fmla="*/ 3113816 h 3113816"/>
              <a:gd name="connsiteX3" fmla="*/ 0 w 12215308"/>
              <a:gd name="connsiteY3" fmla="*/ 2247114 h 3113816"/>
              <a:gd name="connsiteX4" fmla="*/ 29706 w 12215308"/>
              <a:gd name="connsiteY4" fmla="*/ 0 h 3113816"/>
              <a:gd name="connsiteX0" fmla="*/ 29706 w 12203432"/>
              <a:gd name="connsiteY0" fmla="*/ 373838 h 3487654"/>
              <a:gd name="connsiteX1" fmla="*/ 12203432 w 12203432"/>
              <a:gd name="connsiteY1" fmla="*/ 0 h 3487654"/>
              <a:gd name="connsiteX2" fmla="*/ 12026928 w 12203432"/>
              <a:gd name="connsiteY2" fmla="*/ 3487654 h 3487654"/>
              <a:gd name="connsiteX3" fmla="*/ 0 w 12203432"/>
              <a:gd name="connsiteY3" fmla="*/ 2620952 h 3487654"/>
              <a:gd name="connsiteX4" fmla="*/ 29706 w 12203432"/>
              <a:gd name="connsiteY4" fmla="*/ 373838 h 3487654"/>
              <a:gd name="connsiteX0" fmla="*/ 29706 w 12203432"/>
              <a:gd name="connsiteY0" fmla="*/ 373838 h 3487654"/>
              <a:gd name="connsiteX1" fmla="*/ 12203432 w 12203432"/>
              <a:gd name="connsiteY1" fmla="*/ 0 h 3487654"/>
              <a:gd name="connsiteX2" fmla="*/ 12120893 w 12203432"/>
              <a:gd name="connsiteY2" fmla="*/ 1978633 h 3487654"/>
              <a:gd name="connsiteX3" fmla="*/ 12026928 w 12203432"/>
              <a:gd name="connsiteY3" fmla="*/ 3487654 h 3487654"/>
              <a:gd name="connsiteX4" fmla="*/ 0 w 12203432"/>
              <a:gd name="connsiteY4" fmla="*/ 2620952 h 3487654"/>
              <a:gd name="connsiteX5" fmla="*/ 29706 w 12203432"/>
              <a:gd name="connsiteY5" fmla="*/ 373838 h 3487654"/>
              <a:gd name="connsiteX0" fmla="*/ 374090 w 12547816"/>
              <a:gd name="connsiteY0" fmla="*/ 373838 h 3487654"/>
              <a:gd name="connsiteX1" fmla="*/ 12547816 w 12547816"/>
              <a:gd name="connsiteY1" fmla="*/ 0 h 3487654"/>
              <a:gd name="connsiteX2" fmla="*/ 12465277 w 12547816"/>
              <a:gd name="connsiteY2" fmla="*/ 1978633 h 3487654"/>
              <a:gd name="connsiteX3" fmla="*/ 12371312 w 12547816"/>
              <a:gd name="connsiteY3" fmla="*/ 3487654 h 3487654"/>
              <a:gd name="connsiteX4" fmla="*/ 0 w 12547816"/>
              <a:gd name="connsiteY4" fmla="*/ 3475975 h 3487654"/>
              <a:gd name="connsiteX5" fmla="*/ 374090 w 12547816"/>
              <a:gd name="connsiteY5" fmla="*/ 373838 h 3487654"/>
              <a:gd name="connsiteX0" fmla="*/ 374090 w 12547816"/>
              <a:gd name="connsiteY0" fmla="*/ 373838 h 3475975"/>
              <a:gd name="connsiteX1" fmla="*/ 12547816 w 12547816"/>
              <a:gd name="connsiteY1" fmla="*/ 0 h 3475975"/>
              <a:gd name="connsiteX2" fmla="*/ 12465277 w 12547816"/>
              <a:gd name="connsiteY2" fmla="*/ 1978633 h 3475975"/>
              <a:gd name="connsiteX3" fmla="*/ 12347562 w 12547816"/>
              <a:gd name="connsiteY3" fmla="*/ 3250147 h 3475975"/>
              <a:gd name="connsiteX4" fmla="*/ 0 w 12547816"/>
              <a:gd name="connsiteY4" fmla="*/ 3475975 h 3475975"/>
              <a:gd name="connsiteX5" fmla="*/ 374090 w 12547816"/>
              <a:gd name="connsiteY5" fmla="*/ 373838 h 3475975"/>
              <a:gd name="connsiteX0" fmla="*/ 374090 w 12547816"/>
              <a:gd name="connsiteY0" fmla="*/ 373838 h 3475975"/>
              <a:gd name="connsiteX1" fmla="*/ 12547816 w 12547816"/>
              <a:gd name="connsiteY1" fmla="*/ 0 h 3475975"/>
              <a:gd name="connsiteX2" fmla="*/ 12465277 w 12547816"/>
              <a:gd name="connsiteY2" fmla="*/ 1978633 h 3475975"/>
              <a:gd name="connsiteX3" fmla="*/ 12228809 w 12547816"/>
              <a:gd name="connsiteY3" fmla="*/ 3463903 h 3475975"/>
              <a:gd name="connsiteX4" fmla="*/ 0 w 12547816"/>
              <a:gd name="connsiteY4" fmla="*/ 3475975 h 3475975"/>
              <a:gd name="connsiteX5" fmla="*/ 374090 w 12547816"/>
              <a:gd name="connsiteY5" fmla="*/ 373838 h 3475975"/>
              <a:gd name="connsiteX0" fmla="*/ 374090 w 12470724"/>
              <a:gd name="connsiteY0" fmla="*/ 0 h 3102137"/>
              <a:gd name="connsiteX1" fmla="*/ 12239057 w 12470724"/>
              <a:gd name="connsiteY1" fmla="*/ 314931 h 3102137"/>
              <a:gd name="connsiteX2" fmla="*/ 12465277 w 12470724"/>
              <a:gd name="connsiteY2" fmla="*/ 1604795 h 3102137"/>
              <a:gd name="connsiteX3" fmla="*/ 12228809 w 12470724"/>
              <a:gd name="connsiteY3" fmla="*/ 3090065 h 3102137"/>
              <a:gd name="connsiteX4" fmla="*/ 0 w 12470724"/>
              <a:gd name="connsiteY4" fmla="*/ 3102137 h 3102137"/>
              <a:gd name="connsiteX5" fmla="*/ 374090 w 12470724"/>
              <a:gd name="connsiteY5" fmla="*/ 0 h 3102137"/>
              <a:gd name="connsiteX0" fmla="*/ 374090 w 12239057"/>
              <a:gd name="connsiteY0" fmla="*/ 0 h 3102137"/>
              <a:gd name="connsiteX1" fmla="*/ 12239057 w 12239057"/>
              <a:gd name="connsiteY1" fmla="*/ 314931 h 3102137"/>
              <a:gd name="connsiteX2" fmla="*/ 12192145 w 12239057"/>
              <a:gd name="connsiteY2" fmla="*/ 1604795 h 3102137"/>
              <a:gd name="connsiteX3" fmla="*/ 12228809 w 12239057"/>
              <a:gd name="connsiteY3" fmla="*/ 3090065 h 3102137"/>
              <a:gd name="connsiteX4" fmla="*/ 0 w 12239057"/>
              <a:gd name="connsiteY4" fmla="*/ 3102137 h 3102137"/>
              <a:gd name="connsiteX5" fmla="*/ 374090 w 12239057"/>
              <a:gd name="connsiteY5" fmla="*/ 0 h 3102137"/>
              <a:gd name="connsiteX0" fmla="*/ 0 w 12244978"/>
              <a:gd name="connsiteY0" fmla="*/ 1490118 h 2787206"/>
              <a:gd name="connsiteX1" fmla="*/ 12244978 w 12244978"/>
              <a:gd name="connsiteY1" fmla="*/ 0 h 2787206"/>
              <a:gd name="connsiteX2" fmla="*/ 12198066 w 12244978"/>
              <a:gd name="connsiteY2" fmla="*/ 1289864 h 2787206"/>
              <a:gd name="connsiteX3" fmla="*/ 12234730 w 12244978"/>
              <a:gd name="connsiteY3" fmla="*/ 2775134 h 2787206"/>
              <a:gd name="connsiteX4" fmla="*/ 5921 w 12244978"/>
              <a:gd name="connsiteY4" fmla="*/ 2787206 h 2787206"/>
              <a:gd name="connsiteX5" fmla="*/ 0 w 12244978"/>
              <a:gd name="connsiteY5" fmla="*/ 1490118 h 2787206"/>
              <a:gd name="connsiteX0" fmla="*/ 12198066 w 12289506"/>
              <a:gd name="connsiteY0" fmla="*/ 1289864 h 2787206"/>
              <a:gd name="connsiteX1" fmla="*/ 12234730 w 12289506"/>
              <a:gd name="connsiteY1" fmla="*/ 2775134 h 2787206"/>
              <a:gd name="connsiteX2" fmla="*/ 5921 w 12289506"/>
              <a:gd name="connsiteY2" fmla="*/ 2787206 h 2787206"/>
              <a:gd name="connsiteX3" fmla="*/ 0 w 12289506"/>
              <a:gd name="connsiteY3" fmla="*/ 1490118 h 2787206"/>
              <a:gd name="connsiteX4" fmla="*/ 12244978 w 12289506"/>
              <a:gd name="connsiteY4" fmla="*/ 0 h 2787206"/>
              <a:gd name="connsiteX5" fmla="*/ 12289506 w 12289506"/>
              <a:gd name="connsiteY5" fmla="*/ 1381304 h 2787206"/>
              <a:gd name="connsiteX0" fmla="*/ 12198066 w 12289506"/>
              <a:gd name="connsiteY0" fmla="*/ 1289864 h 2787206"/>
              <a:gd name="connsiteX1" fmla="*/ 12234730 w 12289506"/>
              <a:gd name="connsiteY1" fmla="*/ 2775134 h 2787206"/>
              <a:gd name="connsiteX2" fmla="*/ 5921 w 12289506"/>
              <a:gd name="connsiteY2" fmla="*/ 2787206 h 2787206"/>
              <a:gd name="connsiteX3" fmla="*/ 0 w 12289506"/>
              <a:gd name="connsiteY3" fmla="*/ 1490118 h 2787206"/>
              <a:gd name="connsiteX4" fmla="*/ 12244978 w 12289506"/>
              <a:gd name="connsiteY4" fmla="*/ 0 h 2787206"/>
              <a:gd name="connsiteX5" fmla="*/ 12289506 w 12289506"/>
              <a:gd name="connsiteY5" fmla="*/ 1381304 h 2787206"/>
              <a:gd name="connsiteX0" fmla="*/ 12198066 w 12244978"/>
              <a:gd name="connsiteY0" fmla="*/ 1289864 h 2787206"/>
              <a:gd name="connsiteX1" fmla="*/ 12234730 w 12244978"/>
              <a:gd name="connsiteY1" fmla="*/ 2775134 h 2787206"/>
              <a:gd name="connsiteX2" fmla="*/ 5921 w 12244978"/>
              <a:gd name="connsiteY2" fmla="*/ 2787206 h 2787206"/>
              <a:gd name="connsiteX3" fmla="*/ 0 w 12244978"/>
              <a:gd name="connsiteY3" fmla="*/ 1490118 h 2787206"/>
              <a:gd name="connsiteX4" fmla="*/ 12244978 w 12244978"/>
              <a:gd name="connsiteY4" fmla="*/ 0 h 2787206"/>
              <a:gd name="connsiteX0" fmla="*/ 12198066 w 12234730"/>
              <a:gd name="connsiteY0" fmla="*/ 1289864 h 2787206"/>
              <a:gd name="connsiteX1" fmla="*/ 12234730 w 12234730"/>
              <a:gd name="connsiteY1" fmla="*/ 2775134 h 2787206"/>
              <a:gd name="connsiteX2" fmla="*/ 5921 w 12234730"/>
              <a:gd name="connsiteY2" fmla="*/ 2787206 h 2787206"/>
              <a:gd name="connsiteX3" fmla="*/ 0 w 12234730"/>
              <a:gd name="connsiteY3" fmla="*/ 1490118 h 2787206"/>
              <a:gd name="connsiteX4" fmla="*/ 12185601 w 12234730"/>
              <a:gd name="connsiteY4" fmla="*/ 0 h 2787206"/>
              <a:gd name="connsiteX0" fmla="*/ 12198066 w 12234730"/>
              <a:gd name="connsiteY0" fmla="*/ 719849 h 2217191"/>
              <a:gd name="connsiteX1" fmla="*/ 12234730 w 12234730"/>
              <a:gd name="connsiteY1" fmla="*/ 2205119 h 2217191"/>
              <a:gd name="connsiteX2" fmla="*/ 5921 w 12234730"/>
              <a:gd name="connsiteY2" fmla="*/ 2217191 h 2217191"/>
              <a:gd name="connsiteX3" fmla="*/ 0 w 12234730"/>
              <a:gd name="connsiteY3" fmla="*/ 920103 h 2217191"/>
              <a:gd name="connsiteX4" fmla="*/ 12173726 w 12234730"/>
              <a:gd name="connsiteY4" fmla="*/ 0 h 2217191"/>
              <a:gd name="connsiteX0" fmla="*/ 12209942 w 12246606"/>
              <a:gd name="connsiteY0" fmla="*/ 719849 h 2217191"/>
              <a:gd name="connsiteX1" fmla="*/ 12246606 w 12246606"/>
              <a:gd name="connsiteY1" fmla="*/ 2205119 h 2217191"/>
              <a:gd name="connsiteX2" fmla="*/ 17797 w 12246606"/>
              <a:gd name="connsiteY2" fmla="*/ 2217191 h 2217191"/>
              <a:gd name="connsiteX3" fmla="*/ 0 w 12246606"/>
              <a:gd name="connsiteY3" fmla="*/ 1430742 h 2217191"/>
              <a:gd name="connsiteX4" fmla="*/ 12185602 w 12246606"/>
              <a:gd name="connsiteY4" fmla="*/ 0 h 2217191"/>
              <a:gd name="connsiteX0" fmla="*/ 12198067 w 12234731"/>
              <a:gd name="connsiteY0" fmla="*/ 719849 h 2217191"/>
              <a:gd name="connsiteX1" fmla="*/ 12234731 w 12234731"/>
              <a:gd name="connsiteY1" fmla="*/ 2205119 h 2217191"/>
              <a:gd name="connsiteX2" fmla="*/ 5922 w 12234731"/>
              <a:gd name="connsiteY2" fmla="*/ 2217191 h 2217191"/>
              <a:gd name="connsiteX3" fmla="*/ 0 w 12234731"/>
              <a:gd name="connsiteY3" fmla="*/ 1680123 h 2217191"/>
              <a:gd name="connsiteX4" fmla="*/ 12173727 w 12234731"/>
              <a:gd name="connsiteY4" fmla="*/ 0 h 2217191"/>
              <a:gd name="connsiteX0" fmla="*/ 12198067 w 12234731"/>
              <a:gd name="connsiteY0" fmla="*/ 422966 h 1920308"/>
              <a:gd name="connsiteX1" fmla="*/ 12234731 w 12234731"/>
              <a:gd name="connsiteY1" fmla="*/ 1908236 h 1920308"/>
              <a:gd name="connsiteX2" fmla="*/ 5922 w 12234731"/>
              <a:gd name="connsiteY2" fmla="*/ 1920308 h 1920308"/>
              <a:gd name="connsiteX3" fmla="*/ 0 w 12234731"/>
              <a:gd name="connsiteY3" fmla="*/ 1383240 h 1920308"/>
              <a:gd name="connsiteX4" fmla="*/ 12209353 w 12234731"/>
              <a:gd name="connsiteY4" fmla="*/ 0 h 1920308"/>
              <a:gd name="connsiteX0" fmla="*/ 12198067 w 12234731"/>
              <a:gd name="connsiteY0" fmla="*/ 422966 h 1920308"/>
              <a:gd name="connsiteX1" fmla="*/ 12234731 w 12234731"/>
              <a:gd name="connsiteY1" fmla="*/ 1908236 h 1920308"/>
              <a:gd name="connsiteX2" fmla="*/ 5922 w 12234731"/>
              <a:gd name="connsiteY2" fmla="*/ 1920308 h 1920308"/>
              <a:gd name="connsiteX3" fmla="*/ 0 w 12234731"/>
              <a:gd name="connsiteY3" fmla="*/ 1383240 h 1920308"/>
              <a:gd name="connsiteX4" fmla="*/ 12173856 w 12234731"/>
              <a:gd name="connsiteY4" fmla="*/ 0 h 19203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34731" h="1920308">
                <a:moveTo>
                  <a:pt x="12198067" y="422966"/>
                </a:moveTo>
                <a:lnTo>
                  <a:pt x="12234731" y="1908236"/>
                </a:lnTo>
                <a:lnTo>
                  <a:pt x="5922" y="1920308"/>
                </a:lnTo>
                <a:cubicBezTo>
                  <a:pt x="3948" y="1487945"/>
                  <a:pt x="1974" y="1815603"/>
                  <a:pt x="0" y="1383240"/>
                </a:cubicBezTo>
                <a:lnTo>
                  <a:pt x="12173856" y="0"/>
                </a:lnTo>
              </a:path>
            </a:pathLst>
          </a:custGeom>
          <a:solidFill>
            <a:srgbClr val="00B8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solidFill>
                <a:schemeClr val="tx1"/>
              </a:solidFill>
            </a:endParaRPr>
          </a:p>
        </p:txBody>
      </p:sp>
      <p:sp>
        <p:nvSpPr>
          <p:cNvPr id="4" name="Rectangle 3">
            <a:extLst>
              <a:ext uri="{FF2B5EF4-FFF2-40B4-BE49-F238E27FC236}">
                <a16:creationId xmlns:a16="http://schemas.microsoft.com/office/drawing/2014/main" id="{B94CD068-16CA-4C4F-89A5-E14777C3ABAE}"/>
              </a:ext>
            </a:extLst>
          </p:cNvPr>
          <p:cNvSpPr/>
          <p:nvPr/>
        </p:nvSpPr>
        <p:spPr>
          <a:xfrm>
            <a:off x="0" y="5599024"/>
            <a:ext cx="6745184" cy="1276986"/>
          </a:xfrm>
          <a:custGeom>
            <a:avLst/>
            <a:gdLst>
              <a:gd name="connsiteX0" fmla="*/ 0 w 3906982"/>
              <a:gd name="connsiteY0" fmla="*/ 0 h 1496488"/>
              <a:gd name="connsiteX1" fmla="*/ 3906982 w 3906982"/>
              <a:gd name="connsiteY1" fmla="*/ 0 h 1496488"/>
              <a:gd name="connsiteX2" fmla="*/ 3906982 w 3906982"/>
              <a:gd name="connsiteY2" fmla="*/ 1496488 h 1496488"/>
              <a:gd name="connsiteX3" fmla="*/ 0 w 3906982"/>
              <a:gd name="connsiteY3" fmla="*/ 1496488 h 1496488"/>
              <a:gd name="connsiteX4" fmla="*/ 0 w 3906982"/>
              <a:gd name="connsiteY4" fmla="*/ 0 h 1496488"/>
              <a:gd name="connsiteX0" fmla="*/ 0 w 3906982"/>
              <a:gd name="connsiteY0" fmla="*/ 0 h 1496488"/>
              <a:gd name="connsiteX1" fmla="*/ 3906982 w 3906982"/>
              <a:gd name="connsiteY1" fmla="*/ 1496488 h 1496488"/>
              <a:gd name="connsiteX2" fmla="*/ 0 w 3906982"/>
              <a:gd name="connsiteY2" fmla="*/ 1496488 h 1496488"/>
              <a:gd name="connsiteX3" fmla="*/ 0 w 3906982"/>
              <a:gd name="connsiteY3" fmla="*/ 0 h 1496488"/>
              <a:gd name="connsiteX0" fmla="*/ 0 w 6745184"/>
              <a:gd name="connsiteY0" fmla="*/ 0 h 1520239"/>
              <a:gd name="connsiteX1" fmla="*/ 6745184 w 6745184"/>
              <a:gd name="connsiteY1" fmla="*/ 1520239 h 1520239"/>
              <a:gd name="connsiteX2" fmla="*/ 0 w 6745184"/>
              <a:gd name="connsiteY2" fmla="*/ 1496488 h 1520239"/>
              <a:gd name="connsiteX3" fmla="*/ 0 w 6745184"/>
              <a:gd name="connsiteY3" fmla="*/ 0 h 1520239"/>
              <a:gd name="connsiteX0" fmla="*/ 0 w 6745184"/>
              <a:gd name="connsiteY0" fmla="*/ 0 h 1496488"/>
              <a:gd name="connsiteX1" fmla="*/ 6745184 w 6745184"/>
              <a:gd name="connsiteY1" fmla="*/ 1484613 h 1496488"/>
              <a:gd name="connsiteX2" fmla="*/ 0 w 6745184"/>
              <a:gd name="connsiteY2" fmla="*/ 1496488 h 1496488"/>
              <a:gd name="connsiteX3" fmla="*/ 0 w 6745184"/>
              <a:gd name="connsiteY3" fmla="*/ 0 h 1496488"/>
            </a:gdLst>
            <a:ahLst/>
            <a:cxnLst>
              <a:cxn ang="0">
                <a:pos x="connsiteX0" y="connsiteY0"/>
              </a:cxn>
              <a:cxn ang="0">
                <a:pos x="connsiteX1" y="connsiteY1"/>
              </a:cxn>
              <a:cxn ang="0">
                <a:pos x="connsiteX2" y="connsiteY2"/>
              </a:cxn>
              <a:cxn ang="0">
                <a:pos x="connsiteX3" y="connsiteY3"/>
              </a:cxn>
            </a:cxnLst>
            <a:rect l="l" t="t" r="r" b="b"/>
            <a:pathLst>
              <a:path w="6745184" h="1496488">
                <a:moveTo>
                  <a:pt x="0" y="0"/>
                </a:moveTo>
                <a:lnTo>
                  <a:pt x="6745184" y="1484613"/>
                </a:lnTo>
                <a:lnTo>
                  <a:pt x="0" y="1496488"/>
                </a:lnTo>
                <a:lnTo>
                  <a:pt x="0" y="0"/>
                </a:lnTo>
                <a:close/>
              </a:path>
            </a:pathLst>
          </a:custGeom>
          <a:solidFill>
            <a:srgbClr val="F3C7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14" name="Picture 13">
            <a:extLst>
              <a:ext uri="{FF2B5EF4-FFF2-40B4-BE49-F238E27FC236}">
                <a16:creationId xmlns:a16="http://schemas.microsoft.com/office/drawing/2014/main" id="{0B7D647F-3DF2-4EA1-BFCB-8CE9B5EA3A6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8402" y="6020888"/>
            <a:ext cx="2491962" cy="677091"/>
          </a:xfrm>
          <a:prstGeom prst="rect">
            <a:avLst/>
          </a:prstGeom>
        </p:spPr>
      </p:pic>
      <p:sp>
        <p:nvSpPr>
          <p:cNvPr id="11" name="TextBox 10">
            <a:extLst>
              <a:ext uri="{FF2B5EF4-FFF2-40B4-BE49-F238E27FC236}">
                <a16:creationId xmlns:a16="http://schemas.microsoft.com/office/drawing/2014/main" id="{3EFCC08D-1F34-491D-B154-DD0E5B1CBCAB}"/>
              </a:ext>
            </a:extLst>
          </p:cNvPr>
          <p:cNvSpPr txBox="1"/>
          <p:nvPr/>
        </p:nvSpPr>
        <p:spPr>
          <a:xfrm>
            <a:off x="294637" y="1864626"/>
            <a:ext cx="11710050" cy="4093428"/>
          </a:xfrm>
          <a:prstGeom prst="rect">
            <a:avLst/>
          </a:prstGeom>
          <a:noFill/>
        </p:spPr>
        <p:txBody>
          <a:bodyPr wrap="square" rtlCol="0">
            <a:spAutoFit/>
          </a:bodyPr>
          <a:lstStyle/>
          <a:p>
            <a:pPr marL="285750" indent="-285750" algn="just">
              <a:buFont typeface="Wingdings" panose="05000000000000000000" pitchFamily="2" charset="2"/>
              <a:buChar char="Ø"/>
            </a:pPr>
            <a:r>
              <a:rPr lang="en-US" sz="2200" dirty="0">
                <a:solidFill>
                  <a:srgbClr val="023956"/>
                </a:solidFill>
              </a:rPr>
              <a:t>The optimal cancer care pathways (OCPs) map the patient journey and describe optimal cancer care including timeframes, resources and recommended care at each point of the pathway. </a:t>
            </a:r>
          </a:p>
          <a:p>
            <a:pPr algn="just"/>
            <a:endParaRPr lang="en-US" sz="2200" dirty="0">
              <a:solidFill>
                <a:srgbClr val="023956"/>
              </a:solidFill>
            </a:endParaRPr>
          </a:p>
          <a:p>
            <a:pPr marL="285750" indent="-285750" algn="just">
              <a:buFont typeface="Wingdings" panose="05000000000000000000" pitchFamily="2" charset="2"/>
              <a:buChar char="Ø"/>
            </a:pPr>
            <a:r>
              <a:rPr lang="en-US" sz="2200" dirty="0">
                <a:solidFill>
                  <a:srgbClr val="023956"/>
                </a:solidFill>
              </a:rPr>
              <a:t>OCP’s have been endorsed nationally and are available for 18 tumour streams:</a:t>
            </a:r>
          </a:p>
          <a:p>
            <a:pPr marL="285750" indent="-285750" algn="just">
              <a:buFont typeface="Wingdings" panose="05000000000000000000" pitchFamily="2" charset="2"/>
              <a:buChar char="Ø"/>
            </a:pPr>
            <a:endParaRPr lang="en-US" sz="2200" i="1" dirty="0">
              <a:solidFill>
                <a:srgbClr val="023956"/>
              </a:solidFill>
            </a:endParaRPr>
          </a:p>
          <a:p>
            <a:pPr lvl="1" algn="just"/>
            <a:r>
              <a:rPr lang="en-US" sz="2200" i="1" dirty="0">
                <a:solidFill>
                  <a:srgbClr val="023956"/>
                </a:solidFill>
              </a:rPr>
              <a:t>Leukemia, BCC/CSS, Breast, unknown primary, cervical, colorectal, endometrial, head and neck, hepatocellular, high grade glioma, lymphoma, lung, melanoma, oesophagogastric, ovarian, pancreatic, prostate and sarcoma. </a:t>
            </a:r>
          </a:p>
          <a:p>
            <a:pPr algn="just"/>
            <a:endParaRPr lang="en-US" sz="2200" dirty="0">
              <a:solidFill>
                <a:srgbClr val="023956"/>
              </a:solidFill>
            </a:endParaRPr>
          </a:p>
          <a:p>
            <a:pPr marL="285750" indent="-285750" algn="just">
              <a:buFont typeface="Wingdings" panose="05000000000000000000" pitchFamily="2" charset="2"/>
              <a:buChar char="Ø"/>
            </a:pPr>
            <a:r>
              <a:rPr lang="en-US" sz="2200" dirty="0">
                <a:solidFill>
                  <a:srgbClr val="023956"/>
                </a:solidFill>
              </a:rPr>
              <a:t>In addition to  the tumour specific versions a further OCP has been developed focusing on the needs of Aboriginal and Torres Strait Islander people.</a:t>
            </a:r>
          </a:p>
          <a:p>
            <a:endParaRPr lang="en-AU" dirty="0"/>
          </a:p>
        </p:txBody>
      </p:sp>
    </p:spTree>
    <p:extLst>
      <p:ext uri="{BB962C8B-B14F-4D97-AF65-F5344CB8AC3E}">
        <p14:creationId xmlns:p14="http://schemas.microsoft.com/office/powerpoint/2010/main" val="377791415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E4636E0D-DCBE-4762-A3CB-A49D832CF951}"/>
              </a:ext>
            </a:extLst>
          </p:cNvPr>
          <p:cNvSpPr/>
          <p:nvPr/>
        </p:nvSpPr>
        <p:spPr>
          <a:xfrm rot="20821124">
            <a:off x="157625" y="-1371972"/>
            <a:ext cx="12090343" cy="4650197"/>
          </a:xfrm>
          <a:custGeom>
            <a:avLst/>
            <a:gdLst>
              <a:gd name="connsiteX0" fmla="*/ 0 w 13454743"/>
              <a:gd name="connsiteY0" fmla="*/ 0 h 4771916"/>
              <a:gd name="connsiteX1" fmla="*/ 13454743 w 13454743"/>
              <a:gd name="connsiteY1" fmla="*/ 0 h 4771916"/>
              <a:gd name="connsiteX2" fmla="*/ 13454743 w 13454743"/>
              <a:gd name="connsiteY2" fmla="*/ 4771916 h 4771916"/>
              <a:gd name="connsiteX3" fmla="*/ 0 w 13454743"/>
              <a:gd name="connsiteY3" fmla="*/ 4771916 h 4771916"/>
              <a:gd name="connsiteX4" fmla="*/ 0 w 13454743"/>
              <a:gd name="connsiteY4" fmla="*/ 0 h 4771916"/>
              <a:gd name="connsiteX0" fmla="*/ 0 w 13454743"/>
              <a:gd name="connsiteY0" fmla="*/ 0 h 4771916"/>
              <a:gd name="connsiteX1" fmla="*/ 13454743 w 13454743"/>
              <a:gd name="connsiteY1" fmla="*/ 0 h 4771916"/>
              <a:gd name="connsiteX2" fmla="*/ 12774709 w 13454743"/>
              <a:gd name="connsiteY2" fmla="*/ 4761393 h 4771916"/>
              <a:gd name="connsiteX3" fmla="*/ 0 w 13454743"/>
              <a:gd name="connsiteY3" fmla="*/ 4771916 h 4771916"/>
              <a:gd name="connsiteX4" fmla="*/ 0 w 13454743"/>
              <a:gd name="connsiteY4" fmla="*/ 0 h 4771916"/>
              <a:gd name="connsiteX0" fmla="*/ 0 w 12987458"/>
              <a:gd name="connsiteY0" fmla="*/ 0 h 4771916"/>
              <a:gd name="connsiteX1" fmla="*/ 12987458 w 12987458"/>
              <a:gd name="connsiteY1" fmla="*/ 3877356 h 4771916"/>
              <a:gd name="connsiteX2" fmla="*/ 12774709 w 12987458"/>
              <a:gd name="connsiteY2" fmla="*/ 4761393 h 4771916"/>
              <a:gd name="connsiteX3" fmla="*/ 0 w 12987458"/>
              <a:gd name="connsiteY3" fmla="*/ 4771916 h 4771916"/>
              <a:gd name="connsiteX4" fmla="*/ 0 w 12987458"/>
              <a:gd name="connsiteY4" fmla="*/ 0 h 4771916"/>
              <a:gd name="connsiteX0" fmla="*/ 980406 w 12987458"/>
              <a:gd name="connsiteY0" fmla="*/ 0 h 2998189"/>
              <a:gd name="connsiteX1" fmla="*/ 12987458 w 12987458"/>
              <a:gd name="connsiteY1" fmla="*/ 2103629 h 2998189"/>
              <a:gd name="connsiteX2" fmla="*/ 12774709 w 12987458"/>
              <a:gd name="connsiteY2" fmla="*/ 2987666 h 2998189"/>
              <a:gd name="connsiteX3" fmla="*/ 0 w 12987458"/>
              <a:gd name="connsiteY3" fmla="*/ 2998189 h 2998189"/>
              <a:gd name="connsiteX4" fmla="*/ 980406 w 12987458"/>
              <a:gd name="connsiteY4" fmla="*/ 0 h 2998189"/>
              <a:gd name="connsiteX0" fmla="*/ 1063930 w 12987458"/>
              <a:gd name="connsiteY0" fmla="*/ 0 h 3624834"/>
              <a:gd name="connsiteX1" fmla="*/ 12987458 w 12987458"/>
              <a:gd name="connsiteY1" fmla="*/ 2730274 h 3624834"/>
              <a:gd name="connsiteX2" fmla="*/ 12774709 w 12987458"/>
              <a:gd name="connsiteY2" fmla="*/ 3614311 h 3624834"/>
              <a:gd name="connsiteX3" fmla="*/ 0 w 12987458"/>
              <a:gd name="connsiteY3" fmla="*/ 3624834 h 3624834"/>
              <a:gd name="connsiteX4" fmla="*/ 1063930 w 12987458"/>
              <a:gd name="connsiteY4" fmla="*/ 0 h 3624834"/>
              <a:gd name="connsiteX0" fmla="*/ 815585 w 12739113"/>
              <a:gd name="connsiteY0" fmla="*/ 0 h 3657710"/>
              <a:gd name="connsiteX1" fmla="*/ 12739113 w 12739113"/>
              <a:gd name="connsiteY1" fmla="*/ 2730274 h 3657710"/>
              <a:gd name="connsiteX2" fmla="*/ 12526364 w 12739113"/>
              <a:gd name="connsiteY2" fmla="*/ 3614311 h 3657710"/>
              <a:gd name="connsiteX3" fmla="*/ 0 w 12739113"/>
              <a:gd name="connsiteY3" fmla="*/ 3657710 h 3657710"/>
              <a:gd name="connsiteX4" fmla="*/ 815585 w 12739113"/>
              <a:gd name="connsiteY4" fmla="*/ 0 h 3657710"/>
              <a:gd name="connsiteX0" fmla="*/ 454084 w 12739113"/>
              <a:gd name="connsiteY0" fmla="*/ 1 h 4213725"/>
              <a:gd name="connsiteX1" fmla="*/ 12739113 w 12739113"/>
              <a:gd name="connsiteY1" fmla="*/ 3286289 h 4213725"/>
              <a:gd name="connsiteX2" fmla="*/ 12526364 w 12739113"/>
              <a:gd name="connsiteY2" fmla="*/ 4170326 h 4213725"/>
              <a:gd name="connsiteX3" fmla="*/ 0 w 12739113"/>
              <a:gd name="connsiteY3" fmla="*/ 4213725 h 4213725"/>
              <a:gd name="connsiteX4" fmla="*/ 454084 w 12739113"/>
              <a:gd name="connsiteY4" fmla="*/ 1 h 4213725"/>
              <a:gd name="connsiteX0" fmla="*/ 575782 w 12860811"/>
              <a:gd name="connsiteY0" fmla="*/ -1 h 4187867"/>
              <a:gd name="connsiteX1" fmla="*/ 12860811 w 12860811"/>
              <a:gd name="connsiteY1" fmla="*/ 3286287 h 4187867"/>
              <a:gd name="connsiteX2" fmla="*/ 12648062 w 12860811"/>
              <a:gd name="connsiteY2" fmla="*/ 4170324 h 4187867"/>
              <a:gd name="connsiteX3" fmla="*/ 0 w 12860811"/>
              <a:gd name="connsiteY3" fmla="*/ 4187867 h 4187867"/>
              <a:gd name="connsiteX4" fmla="*/ 575782 w 12860811"/>
              <a:gd name="connsiteY4" fmla="*/ -1 h 4187867"/>
              <a:gd name="connsiteX0" fmla="*/ 575782 w 12860811"/>
              <a:gd name="connsiteY0" fmla="*/ 1 h 5782412"/>
              <a:gd name="connsiteX1" fmla="*/ 12860811 w 12860811"/>
              <a:gd name="connsiteY1" fmla="*/ 3286289 h 5782412"/>
              <a:gd name="connsiteX2" fmla="*/ 12662927 w 12860811"/>
              <a:gd name="connsiteY2" fmla="*/ 5782412 h 5782412"/>
              <a:gd name="connsiteX3" fmla="*/ 0 w 12860811"/>
              <a:gd name="connsiteY3" fmla="*/ 4187869 h 5782412"/>
              <a:gd name="connsiteX4" fmla="*/ 575782 w 12860811"/>
              <a:gd name="connsiteY4" fmla="*/ 1 h 5782412"/>
              <a:gd name="connsiteX0" fmla="*/ 575782 w 12811603"/>
              <a:gd name="connsiteY0" fmla="*/ -1 h 5782410"/>
              <a:gd name="connsiteX1" fmla="*/ 12811603 w 12811603"/>
              <a:gd name="connsiteY1" fmla="*/ 4727741 h 5782410"/>
              <a:gd name="connsiteX2" fmla="*/ 12662927 w 12811603"/>
              <a:gd name="connsiteY2" fmla="*/ 5782410 h 5782410"/>
              <a:gd name="connsiteX3" fmla="*/ 0 w 12811603"/>
              <a:gd name="connsiteY3" fmla="*/ 4187867 h 5782410"/>
              <a:gd name="connsiteX4" fmla="*/ 575782 w 12811603"/>
              <a:gd name="connsiteY4" fmla="*/ -1 h 5782410"/>
              <a:gd name="connsiteX0" fmla="*/ 240344 w 12476165"/>
              <a:gd name="connsiteY0" fmla="*/ 1 h 5782412"/>
              <a:gd name="connsiteX1" fmla="*/ 12476165 w 12476165"/>
              <a:gd name="connsiteY1" fmla="*/ 4727743 h 5782412"/>
              <a:gd name="connsiteX2" fmla="*/ 12327489 w 12476165"/>
              <a:gd name="connsiteY2" fmla="*/ 5782412 h 5782412"/>
              <a:gd name="connsiteX3" fmla="*/ 0 w 12476165"/>
              <a:gd name="connsiteY3" fmla="*/ 1735792 h 5782412"/>
              <a:gd name="connsiteX4" fmla="*/ 240344 w 12476165"/>
              <a:gd name="connsiteY4" fmla="*/ 1 h 5782412"/>
              <a:gd name="connsiteX0" fmla="*/ 240344 w 12455078"/>
              <a:gd name="connsiteY0" fmla="*/ -1 h 5782410"/>
              <a:gd name="connsiteX1" fmla="*/ 12455078 w 12455078"/>
              <a:gd name="connsiteY1" fmla="*/ 4445107 h 5782410"/>
              <a:gd name="connsiteX2" fmla="*/ 12327489 w 12455078"/>
              <a:gd name="connsiteY2" fmla="*/ 5782410 h 5782410"/>
              <a:gd name="connsiteX3" fmla="*/ 0 w 12455078"/>
              <a:gd name="connsiteY3" fmla="*/ 1735790 h 5782410"/>
              <a:gd name="connsiteX4" fmla="*/ 240344 w 12455078"/>
              <a:gd name="connsiteY4" fmla="*/ -1 h 5782410"/>
              <a:gd name="connsiteX0" fmla="*/ 240344 w 12455078"/>
              <a:gd name="connsiteY0" fmla="*/ 1 h 7495593"/>
              <a:gd name="connsiteX1" fmla="*/ 12455078 w 12455078"/>
              <a:gd name="connsiteY1" fmla="*/ 4445109 h 7495593"/>
              <a:gd name="connsiteX2" fmla="*/ 12012984 w 12455078"/>
              <a:gd name="connsiteY2" fmla="*/ 7495594 h 7495593"/>
              <a:gd name="connsiteX3" fmla="*/ 0 w 12455078"/>
              <a:gd name="connsiteY3" fmla="*/ 1735792 h 7495593"/>
              <a:gd name="connsiteX4" fmla="*/ 240344 w 12455078"/>
              <a:gd name="connsiteY4" fmla="*/ 1 h 7495593"/>
              <a:gd name="connsiteX0" fmla="*/ 223003 w 12437737"/>
              <a:gd name="connsiteY0" fmla="*/ -1 h 7495593"/>
              <a:gd name="connsiteX1" fmla="*/ 12437737 w 12437737"/>
              <a:gd name="connsiteY1" fmla="*/ 4445107 h 7495593"/>
              <a:gd name="connsiteX2" fmla="*/ 11995643 w 12437737"/>
              <a:gd name="connsiteY2" fmla="*/ 7495592 h 7495593"/>
              <a:gd name="connsiteX3" fmla="*/ 0 w 12437737"/>
              <a:gd name="connsiteY3" fmla="*/ 1447402 h 7495593"/>
              <a:gd name="connsiteX4" fmla="*/ 223003 w 12437737"/>
              <a:gd name="connsiteY4" fmla="*/ -1 h 7495593"/>
              <a:gd name="connsiteX0" fmla="*/ 223003 w 12428583"/>
              <a:gd name="connsiteY0" fmla="*/ 1 h 7495593"/>
              <a:gd name="connsiteX1" fmla="*/ 12428583 w 12428583"/>
              <a:gd name="connsiteY1" fmla="*/ 4422156 h 7495593"/>
              <a:gd name="connsiteX2" fmla="*/ 11995643 w 12428583"/>
              <a:gd name="connsiteY2" fmla="*/ 7495594 h 7495593"/>
              <a:gd name="connsiteX3" fmla="*/ 0 w 12428583"/>
              <a:gd name="connsiteY3" fmla="*/ 1447404 h 7495593"/>
              <a:gd name="connsiteX4" fmla="*/ 223003 w 12428583"/>
              <a:gd name="connsiteY4" fmla="*/ 1 h 74955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428583" h="7495593">
                <a:moveTo>
                  <a:pt x="223003" y="1"/>
                </a:moveTo>
                <a:lnTo>
                  <a:pt x="12428583" y="4422156"/>
                </a:lnTo>
                <a:lnTo>
                  <a:pt x="11995643" y="7495594"/>
                </a:lnTo>
                <a:lnTo>
                  <a:pt x="0" y="1447404"/>
                </a:lnTo>
                <a:lnTo>
                  <a:pt x="223003" y="1"/>
                </a:lnTo>
                <a:close/>
              </a:path>
            </a:pathLst>
          </a:custGeom>
          <a:solidFill>
            <a:srgbClr val="0054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6" name="AutoShape 2" descr="http://www.honeywellanalytics.com/~/media/honeywell-analytics/images/headers/questionanswers980x275.jpg?h=275&amp;la=en&amp;w=980&amp;hash=952A4776F4DDC4A4BD6382EB5A746099578C9797">
            <a:extLst>
              <a:ext uri="{FF2B5EF4-FFF2-40B4-BE49-F238E27FC236}">
                <a16:creationId xmlns:a16="http://schemas.microsoft.com/office/drawing/2014/main" id="{60A6170F-6BA5-49A4-8897-48DEE73B7577}"/>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10" name="Rectangle 9">
            <a:extLst>
              <a:ext uri="{FF2B5EF4-FFF2-40B4-BE49-F238E27FC236}">
                <a16:creationId xmlns:a16="http://schemas.microsoft.com/office/drawing/2014/main" id="{C9CFC438-4497-4A84-BCA7-97C9E9B03302}"/>
              </a:ext>
            </a:extLst>
          </p:cNvPr>
          <p:cNvSpPr/>
          <p:nvPr/>
        </p:nvSpPr>
        <p:spPr>
          <a:xfrm>
            <a:off x="5595937" y="261090"/>
            <a:ext cx="6362515" cy="98509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AU" sz="4400" b="1" dirty="0">
                <a:solidFill>
                  <a:schemeClr val="bg1"/>
                </a:solidFill>
              </a:rPr>
              <a:t>GICS Service Improvement </a:t>
            </a:r>
          </a:p>
          <a:p>
            <a:pPr algn="r"/>
            <a:r>
              <a:rPr lang="en-AU" sz="4400" b="1" dirty="0">
                <a:solidFill>
                  <a:schemeClr val="bg1"/>
                </a:solidFill>
              </a:rPr>
              <a:t>Grants 2020/21</a:t>
            </a:r>
          </a:p>
        </p:txBody>
      </p:sp>
      <p:sp>
        <p:nvSpPr>
          <p:cNvPr id="3" name="Rectangle 2">
            <a:extLst>
              <a:ext uri="{FF2B5EF4-FFF2-40B4-BE49-F238E27FC236}">
                <a16:creationId xmlns:a16="http://schemas.microsoft.com/office/drawing/2014/main" id="{6E9EDF6C-BD4C-47D6-BCE3-93AC2027595A}"/>
              </a:ext>
            </a:extLst>
          </p:cNvPr>
          <p:cNvSpPr/>
          <p:nvPr/>
        </p:nvSpPr>
        <p:spPr>
          <a:xfrm>
            <a:off x="0" y="4955702"/>
            <a:ext cx="12279086" cy="1920308"/>
          </a:xfrm>
          <a:custGeom>
            <a:avLst/>
            <a:gdLst>
              <a:gd name="connsiteX0" fmla="*/ 0 w 12813476"/>
              <a:gd name="connsiteY0" fmla="*/ 0 h 2458193"/>
              <a:gd name="connsiteX1" fmla="*/ 12813476 w 12813476"/>
              <a:gd name="connsiteY1" fmla="*/ 0 h 2458193"/>
              <a:gd name="connsiteX2" fmla="*/ 12813476 w 12813476"/>
              <a:gd name="connsiteY2" fmla="*/ 2458193 h 2458193"/>
              <a:gd name="connsiteX3" fmla="*/ 0 w 12813476"/>
              <a:gd name="connsiteY3" fmla="*/ 2458193 h 2458193"/>
              <a:gd name="connsiteX4" fmla="*/ 0 w 12813476"/>
              <a:gd name="connsiteY4" fmla="*/ 0 h 2458193"/>
              <a:gd name="connsiteX0" fmla="*/ 457484 w 12813476"/>
              <a:gd name="connsiteY0" fmla="*/ 0 h 2669597"/>
              <a:gd name="connsiteX1" fmla="*/ 12813476 w 12813476"/>
              <a:gd name="connsiteY1" fmla="*/ 211404 h 2669597"/>
              <a:gd name="connsiteX2" fmla="*/ 12813476 w 12813476"/>
              <a:gd name="connsiteY2" fmla="*/ 2669597 h 2669597"/>
              <a:gd name="connsiteX3" fmla="*/ 0 w 12813476"/>
              <a:gd name="connsiteY3" fmla="*/ 2669597 h 2669597"/>
              <a:gd name="connsiteX4" fmla="*/ 457484 w 12813476"/>
              <a:gd name="connsiteY4" fmla="*/ 0 h 2669597"/>
              <a:gd name="connsiteX0" fmla="*/ 457484 w 12813476"/>
              <a:gd name="connsiteY0" fmla="*/ 0 h 3560049"/>
              <a:gd name="connsiteX1" fmla="*/ 12813476 w 12813476"/>
              <a:gd name="connsiteY1" fmla="*/ 211404 h 3560049"/>
              <a:gd name="connsiteX2" fmla="*/ 12240684 w 12813476"/>
              <a:gd name="connsiteY2" fmla="*/ 3560049 h 3560049"/>
              <a:gd name="connsiteX3" fmla="*/ 0 w 12813476"/>
              <a:gd name="connsiteY3" fmla="*/ 2669597 h 3560049"/>
              <a:gd name="connsiteX4" fmla="*/ 457484 w 12813476"/>
              <a:gd name="connsiteY4" fmla="*/ 0 h 3560049"/>
              <a:gd name="connsiteX0" fmla="*/ 457484 w 12714072"/>
              <a:gd name="connsiteY0" fmla="*/ 0 h 3560049"/>
              <a:gd name="connsiteX1" fmla="*/ 12714072 w 12714072"/>
              <a:gd name="connsiteY1" fmla="*/ 796790 h 3560049"/>
              <a:gd name="connsiteX2" fmla="*/ 12240684 w 12714072"/>
              <a:gd name="connsiteY2" fmla="*/ 3560049 h 3560049"/>
              <a:gd name="connsiteX3" fmla="*/ 0 w 12714072"/>
              <a:gd name="connsiteY3" fmla="*/ 2669597 h 3560049"/>
              <a:gd name="connsiteX4" fmla="*/ 457484 w 12714072"/>
              <a:gd name="connsiteY4" fmla="*/ 0 h 3560049"/>
              <a:gd name="connsiteX0" fmla="*/ 397842 w 12714072"/>
              <a:gd name="connsiteY0" fmla="*/ 0 h 3208818"/>
              <a:gd name="connsiteX1" fmla="*/ 12714072 w 12714072"/>
              <a:gd name="connsiteY1" fmla="*/ 445559 h 3208818"/>
              <a:gd name="connsiteX2" fmla="*/ 12240684 w 12714072"/>
              <a:gd name="connsiteY2" fmla="*/ 3208818 h 3208818"/>
              <a:gd name="connsiteX3" fmla="*/ 0 w 12714072"/>
              <a:gd name="connsiteY3" fmla="*/ 2318366 h 3208818"/>
              <a:gd name="connsiteX4" fmla="*/ 397842 w 12714072"/>
              <a:gd name="connsiteY4" fmla="*/ 0 h 3208818"/>
              <a:gd name="connsiteX0" fmla="*/ 184086 w 12500316"/>
              <a:gd name="connsiteY0" fmla="*/ 0 h 3208818"/>
              <a:gd name="connsiteX1" fmla="*/ 12500316 w 12500316"/>
              <a:gd name="connsiteY1" fmla="*/ 445559 h 3208818"/>
              <a:gd name="connsiteX2" fmla="*/ 12026928 w 12500316"/>
              <a:gd name="connsiteY2" fmla="*/ 3208818 h 3208818"/>
              <a:gd name="connsiteX3" fmla="*/ 0 w 12500316"/>
              <a:gd name="connsiteY3" fmla="*/ 2342116 h 3208818"/>
              <a:gd name="connsiteX4" fmla="*/ 184086 w 12500316"/>
              <a:gd name="connsiteY4" fmla="*/ 0 h 3208818"/>
              <a:gd name="connsiteX0" fmla="*/ 29706 w 12500316"/>
              <a:gd name="connsiteY0" fmla="*/ 0 h 3113816"/>
              <a:gd name="connsiteX1" fmla="*/ 12500316 w 12500316"/>
              <a:gd name="connsiteY1" fmla="*/ 350557 h 3113816"/>
              <a:gd name="connsiteX2" fmla="*/ 12026928 w 12500316"/>
              <a:gd name="connsiteY2" fmla="*/ 3113816 h 3113816"/>
              <a:gd name="connsiteX3" fmla="*/ 0 w 12500316"/>
              <a:gd name="connsiteY3" fmla="*/ 2247114 h 3113816"/>
              <a:gd name="connsiteX4" fmla="*/ 29706 w 12500316"/>
              <a:gd name="connsiteY4" fmla="*/ 0 h 3113816"/>
              <a:gd name="connsiteX0" fmla="*/ 29706 w 12215308"/>
              <a:gd name="connsiteY0" fmla="*/ 0 h 3113816"/>
              <a:gd name="connsiteX1" fmla="*/ 12215308 w 12215308"/>
              <a:gd name="connsiteY1" fmla="*/ 611814 h 3113816"/>
              <a:gd name="connsiteX2" fmla="*/ 12026928 w 12215308"/>
              <a:gd name="connsiteY2" fmla="*/ 3113816 h 3113816"/>
              <a:gd name="connsiteX3" fmla="*/ 0 w 12215308"/>
              <a:gd name="connsiteY3" fmla="*/ 2247114 h 3113816"/>
              <a:gd name="connsiteX4" fmla="*/ 29706 w 12215308"/>
              <a:gd name="connsiteY4" fmla="*/ 0 h 3113816"/>
              <a:gd name="connsiteX0" fmla="*/ 29706 w 12203432"/>
              <a:gd name="connsiteY0" fmla="*/ 373838 h 3487654"/>
              <a:gd name="connsiteX1" fmla="*/ 12203432 w 12203432"/>
              <a:gd name="connsiteY1" fmla="*/ 0 h 3487654"/>
              <a:gd name="connsiteX2" fmla="*/ 12026928 w 12203432"/>
              <a:gd name="connsiteY2" fmla="*/ 3487654 h 3487654"/>
              <a:gd name="connsiteX3" fmla="*/ 0 w 12203432"/>
              <a:gd name="connsiteY3" fmla="*/ 2620952 h 3487654"/>
              <a:gd name="connsiteX4" fmla="*/ 29706 w 12203432"/>
              <a:gd name="connsiteY4" fmla="*/ 373838 h 3487654"/>
              <a:gd name="connsiteX0" fmla="*/ 29706 w 12203432"/>
              <a:gd name="connsiteY0" fmla="*/ 373838 h 3487654"/>
              <a:gd name="connsiteX1" fmla="*/ 12203432 w 12203432"/>
              <a:gd name="connsiteY1" fmla="*/ 0 h 3487654"/>
              <a:gd name="connsiteX2" fmla="*/ 12120893 w 12203432"/>
              <a:gd name="connsiteY2" fmla="*/ 1978633 h 3487654"/>
              <a:gd name="connsiteX3" fmla="*/ 12026928 w 12203432"/>
              <a:gd name="connsiteY3" fmla="*/ 3487654 h 3487654"/>
              <a:gd name="connsiteX4" fmla="*/ 0 w 12203432"/>
              <a:gd name="connsiteY4" fmla="*/ 2620952 h 3487654"/>
              <a:gd name="connsiteX5" fmla="*/ 29706 w 12203432"/>
              <a:gd name="connsiteY5" fmla="*/ 373838 h 3487654"/>
              <a:gd name="connsiteX0" fmla="*/ 374090 w 12547816"/>
              <a:gd name="connsiteY0" fmla="*/ 373838 h 3487654"/>
              <a:gd name="connsiteX1" fmla="*/ 12547816 w 12547816"/>
              <a:gd name="connsiteY1" fmla="*/ 0 h 3487654"/>
              <a:gd name="connsiteX2" fmla="*/ 12465277 w 12547816"/>
              <a:gd name="connsiteY2" fmla="*/ 1978633 h 3487654"/>
              <a:gd name="connsiteX3" fmla="*/ 12371312 w 12547816"/>
              <a:gd name="connsiteY3" fmla="*/ 3487654 h 3487654"/>
              <a:gd name="connsiteX4" fmla="*/ 0 w 12547816"/>
              <a:gd name="connsiteY4" fmla="*/ 3475975 h 3487654"/>
              <a:gd name="connsiteX5" fmla="*/ 374090 w 12547816"/>
              <a:gd name="connsiteY5" fmla="*/ 373838 h 3487654"/>
              <a:gd name="connsiteX0" fmla="*/ 374090 w 12547816"/>
              <a:gd name="connsiteY0" fmla="*/ 373838 h 3475975"/>
              <a:gd name="connsiteX1" fmla="*/ 12547816 w 12547816"/>
              <a:gd name="connsiteY1" fmla="*/ 0 h 3475975"/>
              <a:gd name="connsiteX2" fmla="*/ 12465277 w 12547816"/>
              <a:gd name="connsiteY2" fmla="*/ 1978633 h 3475975"/>
              <a:gd name="connsiteX3" fmla="*/ 12347562 w 12547816"/>
              <a:gd name="connsiteY3" fmla="*/ 3250147 h 3475975"/>
              <a:gd name="connsiteX4" fmla="*/ 0 w 12547816"/>
              <a:gd name="connsiteY4" fmla="*/ 3475975 h 3475975"/>
              <a:gd name="connsiteX5" fmla="*/ 374090 w 12547816"/>
              <a:gd name="connsiteY5" fmla="*/ 373838 h 3475975"/>
              <a:gd name="connsiteX0" fmla="*/ 374090 w 12547816"/>
              <a:gd name="connsiteY0" fmla="*/ 373838 h 3475975"/>
              <a:gd name="connsiteX1" fmla="*/ 12547816 w 12547816"/>
              <a:gd name="connsiteY1" fmla="*/ 0 h 3475975"/>
              <a:gd name="connsiteX2" fmla="*/ 12465277 w 12547816"/>
              <a:gd name="connsiteY2" fmla="*/ 1978633 h 3475975"/>
              <a:gd name="connsiteX3" fmla="*/ 12228809 w 12547816"/>
              <a:gd name="connsiteY3" fmla="*/ 3463903 h 3475975"/>
              <a:gd name="connsiteX4" fmla="*/ 0 w 12547816"/>
              <a:gd name="connsiteY4" fmla="*/ 3475975 h 3475975"/>
              <a:gd name="connsiteX5" fmla="*/ 374090 w 12547816"/>
              <a:gd name="connsiteY5" fmla="*/ 373838 h 3475975"/>
              <a:gd name="connsiteX0" fmla="*/ 374090 w 12470724"/>
              <a:gd name="connsiteY0" fmla="*/ 0 h 3102137"/>
              <a:gd name="connsiteX1" fmla="*/ 12239057 w 12470724"/>
              <a:gd name="connsiteY1" fmla="*/ 314931 h 3102137"/>
              <a:gd name="connsiteX2" fmla="*/ 12465277 w 12470724"/>
              <a:gd name="connsiteY2" fmla="*/ 1604795 h 3102137"/>
              <a:gd name="connsiteX3" fmla="*/ 12228809 w 12470724"/>
              <a:gd name="connsiteY3" fmla="*/ 3090065 h 3102137"/>
              <a:gd name="connsiteX4" fmla="*/ 0 w 12470724"/>
              <a:gd name="connsiteY4" fmla="*/ 3102137 h 3102137"/>
              <a:gd name="connsiteX5" fmla="*/ 374090 w 12470724"/>
              <a:gd name="connsiteY5" fmla="*/ 0 h 3102137"/>
              <a:gd name="connsiteX0" fmla="*/ 374090 w 12239057"/>
              <a:gd name="connsiteY0" fmla="*/ 0 h 3102137"/>
              <a:gd name="connsiteX1" fmla="*/ 12239057 w 12239057"/>
              <a:gd name="connsiteY1" fmla="*/ 314931 h 3102137"/>
              <a:gd name="connsiteX2" fmla="*/ 12192145 w 12239057"/>
              <a:gd name="connsiteY2" fmla="*/ 1604795 h 3102137"/>
              <a:gd name="connsiteX3" fmla="*/ 12228809 w 12239057"/>
              <a:gd name="connsiteY3" fmla="*/ 3090065 h 3102137"/>
              <a:gd name="connsiteX4" fmla="*/ 0 w 12239057"/>
              <a:gd name="connsiteY4" fmla="*/ 3102137 h 3102137"/>
              <a:gd name="connsiteX5" fmla="*/ 374090 w 12239057"/>
              <a:gd name="connsiteY5" fmla="*/ 0 h 3102137"/>
              <a:gd name="connsiteX0" fmla="*/ 0 w 12244978"/>
              <a:gd name="connsiteY0" fmla="*/ 1490118 h 2787206"/>
              <a:gd name="connsiteX1" fmla="*/ 12244978 w 12244978"/>
              <a:gd name="connsiteY1" fmla="*/ 0 h 2787206"/>
              <a:gd name="connsiteX2" fmla="*/ 12198066 w 12244978"/>
              <a:gd name="connsiteY2" fmla="*/ 1289864 h 2787206"/>
              <a:gd name="connsiteX3" fmla="*/ 12234730 w 12244978"/>
              <a:gd name="connsiteY3" fmla="*/ 2775134 h 2787206"/>
              <a:gd name="connsiteX4" fmla="*/ 5921 w 12244978"/>
              <a:gd name="connsiteY4" fmla="*/ 2787206 h 2787206"/>
              <a:gd name="connsiteX5" fmla="*/ 0 w 12244978"/>
              <a:gd name="connsiteY5" fmla="*/ 1490118 h 2787206"/>
              <a:gd name="connsiteX0" fmla="*/ 12198066 w 12289506"/>
              <a:gd name="connsiteY0" fmla="*/ 1289864 h 2787206"/>
              <a:gd name="connsiteX1" fmla="*/ 12234730 w 12289506"/>
              <a:gd name="connsiteY1" fmla="*/ 2775134 h 2787206"/>
              <a:gd name="connsiteX2" fmla="*/ 5921 w 12289506"/>
              <a:gd name="connsiteY2" fmla="*/ 2787206 h 2787206"/>
              <a:gd name="connsiteX3" fmla="*/ 0 w 12289506"/>
              <a:gd name="connsiteY3" fmla="*/ 1490118 h 2787206"/>
              <a:gd name="connsiteX4" fmla="*/ 12244978 w 12289506"/>
              <a:gd name="connsiteY4" fmla="*/ 0 h 2787206"/>
              <a:gd name="connsiteX5" fmla="*/ 12289506 w 12289506"/>
              <a:gd name="connsiteY5" fmla="*/ 1381304 h 2787206"/>
              <a:gd name="connsiteX0" fmla="*/ 12198066 w 12289506"/>
              <a:gd name="connsiteY0" fmla="*/ 1289864 h 2787206"/>
              <a:gd name="connsiteX1" fmla="*/ 12234730 w 12289506"/>
              <a:gd name="connsiteY1" fmla="*/ 2775134 h 2787206"/>
              <a:gd name="connsiteX2" fmla="*/ 5921 w 12289506"/>
              <a:gd name="connsiteY2" fmla="*/ 2787206 h 2787206"/>
              <a:gd name="connsiteX3" fmla="*/ 0 w 12289506"/>
              <a:gd name="connsiteY3" fmla="*/ 1490118 h 2787206"/>
              <a:gd name="connsiteX4" fmla="*/ 12244978 w 12289506"/>
              <a:gd name="connsiteY4" fmla="*/ 0 h 2787206"/>
              <a:gd name="connsiteX5" fmla="*/ 12289506 w 12289506"/>
              <a:gd name="connsiteY5" fmla="*/ 1381304 h 2787206"/>
              <a:gd name="connsiteX0" fmla="*/ 12198066 w 12244978"/>
              <a:gd name="connsiteY0" fmla="*/ 1289864 h 2787206"/>
              <a:gd name="connsiteX1" fmla="*/ 12234730 w 12244978"/>
              <a:gd name="connsiteY1" fmla="*/ 2775134 h 2787206"/>
              <a:gd name="connsiteX2" fmla="*/ 5921 w 12244978"/>
              <a:gd name="connsiteY2" fmla="*/ 2787206 h 2787206"/>
              <a:gd name="connsiteX3" fmla="*/ 0 w 12244978"/>
              <a:gd name="connsiteY3" fmla="*/ 1490118 h 2787206"/>
              <a:gd name="connsiteX4" fmla="*/ 12244978 w 12244978"/>
              <a:gd name="connsiteY4" fmla="*/ 0 h 2787206"/>
              <a:gd name="connsiteX0" fmla="*/ 12198066 w 12234730"/>
              <a:gd name="connsiteY0" fmla="*/ 1289864 h 2787206"/>
              <a:gd name="connsiteX1" fmla="*/ 12234730 w 12234730"/>
              <a:gd name="connsiteY1" fmla="*/ 2775134 h 2787206"/>
              <a:gd name="connsiteX2" fmla="*/ 5921 w 12234730"/>
              <a:gd name="connsiteY2" fmla="*/ 2787206 h 2787206"/>
              <a:gd name="connsiteX3" fmla="*/ 0 w 12234730"/>
              <a:gd name="connsiteY3" fmla="*/ 1490118 h 2787206"/>
              <a:gd name="connsiteX4" fmla="*/ 12185601 w 12234730"/>
              <a:gd name="connsiteY4" fmla="*/ 0 h 2787206"/>
              <a:gd name="connsiteX0" fmla="*/ 12198066 w 12234730"/>
              <a:gd name="connsiteY0" fmla="*/ 719849 h 2217191"/>
              <a:gd name="connsiteX1" fmla="*/ 12234730 w 12234730"/>
              <a:gd name="connsiteY1" fmla="*/ 2205119 h 2217191"/>
              <a:gd name="connsiteX2" fmla="*/ 5921 w 12234730"/>
              <a:gd name="connsiteY2" fmla="*/ 2217191 h 2217191"/>
              <a:gd name="connsiteX3" fmla="*/ 0 w 12234730"/>
              <a:gd name="connsiteY3" fmla="*/ 920103 h 2217191"/>
              <a:gd name="connsiteX4" fmla="*/ 12173726 w 12234730"/>
              <a:gd name="connsiteY4" fmla="*/ 0 h 2217191"/>
              <a:gd name="connsiteX0" fmla="*/ 12209942 w 12246606"/>
              <a:gd name="connsiteY0" fmla="*/ 719849 h 2217191"/>
              <a:gd name="connsiteX1" fmla="*/ 12246606 w 12246606"/>
              <a:gd name="connsiteY1" fmla="*/ 2205119 h 2217191"/>
              <a:gd name="connsiteX2" fmla="*/ 17797 w 12246606"/>
              <a:gd name="connsiteY2" fmla="*/ 2217191 h 2217191"/>
              <a:gd name="connsiteX3" fmla="*/ 0 w 12246606"/>
              <a:gd name="connsiteY3" fmla="*/ 1430742 h 2217191"/>
              <a:gd name="connsiteX4" fmla="*/ 12185602 w 12246606"/>
              <a:gd name="connsiteY4" fmla="*/ 0 h 2217191"/>
              <a:gd name="connsiteX0" fmla="*/ 12198067 w 12234731"/>
              <a:gd name="connsiteY0" fmla="*/ 719849 h 2217191"/>
              <a:gd name="connsiteX1" fmla="*/ 12234731 w 12234731"/>
              <a:gd name="connsiteY1" fmla="*/ 2205119 h 2217191"/>
              <a:gd name="connsiteX2" fmla="*/ 5922 w 12234731"/>
              <a:gd name="connsiteY2" fmla="*/ 2217191 h 2217191"/>
              <a:gd name="connsiteX3" fmla="*/ 0 w 12234731"/>
              <a:gd name="connsiteY3" fmla="*/ 1680123 h 2217191"/>
              <a:gd name="connsiteX4" fmla="*/ 12173727 w 12234731"/>
              <a:gd name="connsiteY4" fmla="*/ 0 h 2217191"/>
              <a:gd name="connsiteX0" fmla="*/ 12198067 w 12234731"/>
              <a:gd name="connsiteY0" fmla="*/ 422966 h 1920308"/>
              <a:gd name="connsiteX1" fmla="*/ 12234731 w 12234731"/>
              <a:gd name="connsiteY1" fmla="*/ 1908236 h 1920308"/>
              <a:gd name="connsiteX2" fmla="*/ 5922 w 12234731"/>
              <a:gd name="connsiteY2" fmla="*/ 1920308 h 1920308"/>
              <a:gd name="connsiteX3" fmla="*/ 0 w 12234731"/>
              <a:gd name="connsiteY3" fmla="*/ 1383240 h 1920308"/>
              <a:gd name="connsiteX4" fmla="*/ 12209353 w 12234731"/>
              <a:gd name="connsiteY4" fmla="*/ 0 h 1920308"/>
              <a:gd name="connsiteX0" fmla="*/ 12198067 w 12234731"/>
              <a:gd name="connsiteY0" fmla="*/ 422966 h 1920308"/>
              <a:gd name="connsiteX1" fmla="*/ 12234731 w 12234731"/>
              <a:gd name="connsiteY1" fmla="*/ 1908236 h 1920308"/>
              <a:gd name="connsiteX2" fmla="*/ 5922 w 12234731"/>
              <a:gd name="connsiteY2" fmla="*/ 1920308 h 1920308"/>
              <a:gd name="connsiteX3" fmla="*/ 0 w 12234731"/>
              <a:gd name="connsiteY3" fmla="*/ 1383240 h 1920308"/>
              <a:gd name="connsiteX4" fmla="*/ 12173856 w 12234731"/>
              <a:gd name="connsiteY4" fmla="*/ 0 h 19203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34731" h="1920308">
                <a:moveTo>
                  <a:pt x="12198067" y="422966"/>
                </a:moveTo>
                <a:lnTo>
                  <a:pt x="12234731" y="1908236"/>
                </a:lnTo>
                <a:lnTo>
                  <a:pt x="5922" y="1920308"/>
                </a:lnTo>
                <a:cubicBezTo>
                  <a:pt x="3948" y="1487945"/>
                  <a:pt x="1974" y="1815603"/>
                  <a:pt x="0" y="1383240"/>
                </a:cubicBezTo>
                <a:lnTo>
                  <a:pt x="12173856" y="0"/>
                </a:lnTo>
              </a:path>
            </a:pathLst>
          </a:custGeom>
          <a:solidFill>
            <a:srgbClr val="00B8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solidFill>
                <a:schemeClr val="tx1"/>
              </a:solidFill>
            </a:endParaRPr>
          </a:p>
        </p:txBody>
      </p:sp>
      <p:sp>
        <p:nvSpPr>
          <p:cNvPr id="4" name="Rectangle 3">
            <a:extLst>
              <a:ext uri="{FF2B5EF4-FFF2-40B4-BE49-F238E27FC236}">
                <a16:creationId xmlns:a16="http://schemas.microsoft.com/office/drawing/2014/main" id="{B94CD068-16CA-4C4F-89A5-E14777C3ABAE}"/>
              </a:ext>
            </a:extLst>
          </p:cNvPr>
          <p:cNvSpPr/>
          <p:nvPr/>
        </p:nvSpPr>
        <p:spPr>
          <a:xfrm>
            <a:off x="0" y="5379522"/>
            <a:ext cx="6745184" cy="1496488"/>
          </a:xfrm>
          <a:custGeom>
            <a:avLst/>
            <a:gdLst>
              <a:gd name="connsiteX0" fmla="*/ 0 w 3906982"/>
              <a:gd name="connsiteY0" fmla="*/ 0 h 1496488"/>
              <a:gd name="connsiteX1" fmla="*/ 3906982 w 3906982"/>
              <a:gd name="connsiteY1" fmla="*/ 0 h 1496488"/>
              <a:gd name="connsiteX2" fmla="*/ 3906982 w 3906982"/>
              <a:gd name="connsiteY2" fmla="*/ 1496488 h 1496488"/>
              <a:gd name="connsiteX3" fmla="*/ 0 w 3906982"/>
              <a:gd name="connsiteY3" fmla="*/ 1496488 h 1496488"/>
              <a:gd name="connsiteX4" fmla="*/ 0 w 3906982"/>
              <a:gd name="connsiteY4" fmla="*/ 0 h 1496488"/>
              <a:gd name="connsiteX0" fmla="*/ 0 w 3906982"/>
              <a:gd name="connsiteY0" fmla="*/ 0 h 1496488"/>
              <a:gd name="connsiteX1" fmla="*/ 3906982 w 3906982"/>
              <a:gd name="connsiteY1" fmla="*/ 1496488 h 1496488"/>
              <a:gd name="connsiteX2" fmla="*/ 0 w 3906982"/>
              <a:gd name="connsiteY2" fmla="*/ 1496488 h 1496488"/>
              <a:gd name="connsiteX3" fmla="*/ 0 w 3906982"/>
              <a:gd name="connsiteY3" fmla="*/ 0 h 1496488"/>
              <a:gd name="connsiteX0" fmla="*/ 0 w 6745184"/>
              <a:gd name="connsiteY0" fmla="*/ 0 h 1520239"/>
              <a:gd name="connsiteX1" fmla="*/ 6745184 w 6745184"/>
              <a:gd name="connsiteY1" fmla="*/ 1520239 h 1520239"/>
              <a:gd name="connsiteX2" fmla="*/ 0 w 6745184"/>
              <a:gd name="connsiteY2" fmla="*/ 1496488 h 1520239"/>
              <a:gd name="connsiteX3" fmla="*/ 0 w 6745184"/>
              <a:gd name="connsiteY3" fmla="*/ 0 h 1520239"/>
              <a:gd name="connsiteX0" fmla="*/ 0 w 6745184"/>
              <a:gd name="connsiteY0" fmla="*/ 0 h 1496488"/>
              <a:gd name="connsiteX1" fmla="*/ 6745184 w 6745184"/>
              <a:gd name="connsiteY1" fmla="*/ 1484613 h 1496488"/>
              <a:gd name="connsiteX2" fmla="*/ 0 w 6745184"/>
              <a:gd name="connsiteY2" fmla="*/ 1496488 h 1496488"/>
              <a:gd name="connsiteX3" fmla="*/ 0 w 6745184"/>
              <a:gd name="connsiteY3" fmla="*/ 0 h 1496488"/>
            </a:gdLst>
            <a:ahLst/>
            <a:cxnLst>
              <a:cxn ang="0">
                <a:pos x="connsiteX0" y="connsiteY0"/>
              </a:cxn>
              <a:cxn ang="0">
                <a:pos x="connsiteX1" y="connsiteY1"/>
              </a:cxn>
              <a:cxn ang="0">
                <a:pos x="connsiteX2" y="connsiteY2"/>
              </a:cxn>
              <a:cxn ang="0">
                <a:pos x="connsiteX3" y="connsiteY3"/>
              </a:cxn>
            </a:cxnLst>
            <a:rect l="l" t="t" r="r" b="b"/>
            <a:pathLst>
              <a:path w="6745184" h="1496488">
                <a:moveTo>
                  <a:pt x="0" y="0"/>
                </a:moveTo>
                <a:lnTo>
                  <a:pt x="6745184" y="1484613"/>
                </a:lnTo>
                <a:lnTo>
                  <a:pt x="0" y="1496488"/>
                </a:lnTo>
                <a:lnTo>
                  <a:pt x="0" y="0"/>
                </a:lnTo>
                <a:close/>
              </a:path>
            </a:pathLst>
          </a:custGeom>
          <a:solidFill>
            <a:srgbClr val="F3C7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14" name="Picture 13">
            <a:extLst>
              <a:ext uri="{FF2B5EF4-FFF2-40B4-BE49-F238E27FC236}">
                <a16:creationId xmlns:a16="http://schemas.microsoft.com/office/drawing/2014/main" id="{0B7D647F-3DF2-4EA1-BFCB-8CE9B5EA3A6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8402" y="6020888"/>
            <a:ext cx="2491962" cy="677091"/>
          </a:xfrm>
          <a:prstGeom prst="rect">
            <a:avLst/>
          </a:prstGeom>
        </p:spPr>
      </p:pic>
      <p:sp>
        <p:nvSpPr>
          <p:cNvPr id="8" name="TextBox 7">
            <a:extLst>
              <a:ext uri="{FF2B5EF4-FFF2-40B4-BE49-F238E27FC236}">
                <a16:creationId xmlns:a16="http://schemas.microsoft.com/office/drawing/2014/main" id="{A7CF3C98-BC40-41DF-9739-F760CACE72D9}"/>
              </a:ext>
            </a:extLst>
          </p:cNvPr>
          <p:cNvSpPr txBox="1"/>
          <p:nvPr/>
        </p:nvSpPr>
        <p:spPr>
          <a:xfrm>
            <a:off x="592786" y="1446617"/>
            <a:ext cx="5142995" cy="646331"/>
          </a:xfrm>
          <a:prstGeom prst="rect">
            <a:avLst/>
          </a:prstGeom>
          <a:noFill/>
        </p:spPr>
        <p:txBody>
          <a:bodyPr wrap="square" rtlCol="0">
            <a:spAutoFit/>
          </a:bodyPr>
          <a:lstStyle/>
          <a:p>
            <a:r>
              <a:rPr lang="en-US" sz="3600" b="1" dirty="0">
                <a:solidFill>
                  <a:srgbClr val="023956"/>
                </a:solidFill>
              </a:rPr>
              <a:t>Two types of grants…</a:t>
            </a:r>
            <a:endParaRPr lang="en-AU" dirty="0"/>
          </a:p>
        </p:txBody>
      </p:sp>
      <p:sp>
        <p:nvSpPr>
          <p:cNvPr id="11" name="TextBox 10">
            <a:extLst>
              <a:ext uri="{FF2B5EF4-FFF2-40B4-BE49-F238E27FC236}">
                <a16:creationId xmlns:a16="http://schemas.microsoft.com/office/drawing/2014/main" id="{3EFCC08D-1F34-491D-B154-DD0E5B1CBCAB}"/>
              </a:ext>
            </a:extLst>
          </p:cNvPr>
          <p:cNvSpPr txBox="1"/>
          <p:nvPr/>
        </p:nvSpPr>
        <p:spPr>
          <a:xfrm>
            <a:off x="592786" y="2185003"/>
            <a:ext cx="8658092" cy="3108543"/>
          </a:xfrm>
          <a:prstGeom prst="rect">
            <a:avLst/>
          </a:prstGeom>
          <a:noFill/>
        </p:spPr>
        <p:txBody>
          <a:bodyPr wrap="square" rtlCol="0">
            <a:spAutoFit/>
          </a:bodyPr>
          <a:lstStyle/>
          <a:p>
            <a:pPr algn="just"/>
            <a:r>
              <a:rPr lang="en-US" sz="2400" b="1" dirty="0">
                <a:solidFill>
                  <a:srgbClr val="023956"/>
                </a:solidFill>
              </a:rPr>
              <a:t>Scoping Grants			Up to $10,000</a:t>
            </a:r>
          </a:p>
          <a:p>
            <a:pPr marL="285750" indent="-285750" algn="just">
              <a:buFont typeface="Wingdings" panose="05000000000000000000" pitchFamily="2" charset="2"/>
              <a:buChar char="Ø"/>
            </a:pPr>
            <a:r>
              <a:rPr lang="en-US" sz="2400" dirty="0">
                <a:solidFill>
                  <a:srgbClr val="023956"/>
                </a:solidFill>
              </a:rPr>
              <a:t>We think we have a problem</a:t>
            </a:r>
          </a:p>
          <a:p>
            <a:pPr marL="285750" indent="-285750" algn="just">
              <a:buFont typeface="Wingdings" panose="05000000000000000000" pitchFamily="2" charset="2"/>
              <a:buChar char="Ø"/>
            </a:pPr>
            <a:r>
              <a:rPr lang="en-US" sz="2400" dirty="0">
                <a:solidFill>
                  <a:srgbClr val="023956"/>
                </a:solidFill>
              </a:rPr>
              <a:t>In order to know what might help we need to find out more.</a:t>
            </a:r>
          </a:p>
          <a:p>
            <a:pPr marL="285750" indent="-285750" algn="just">
              <a:spcBef>
                <a:spcPts val="1200"/>
              </a:spcBef>
              <a:buFont typeface="Wingdings" panose="05000000000000000000" pitchFamily="2" charset="2"/>
              <a:buChar char="Ø"/>
            </a:pPr>
            <a:endParaRPr lang="en-US" sz="2400" b="1" dirty="0">
              <a:solidFill>
                <a:srgbClr val="023956"/>
              </a:solidFill>
            </a:endParaRPr>
          </a:p>
          <a:p>
            <a:pPr algn="just"/>
            <a:r>
              <a:rPr lang="en-US" sz="2400" b="1" dirty="0">
                <a:solidFill>
                  <a:srgbClr val="023956"/>
                </a:solidFill>
              </a:rPr>
              <a:t>Service Improvement Grants		Up to $50,000</a:t>
            </a:r>
          </a:p>
          <a:p>
            <a:pPr marL="285750" indent="-285750" algn="just">
              <a:buFont typeface="Wingdings" panose="05000000000000000000" pitchFamily="2" charset="2"/>
              <a:buChar char="Ø"/>
            </a:pPr>
            <a:r>
              <a:rPr lang="en-US" sz="2400" dirty="0">
                <a:solidFill>
                  <a:srgbClr val="023956"/>
                </a:solidFill>
              </a:rPr>
              <a:t>We know that we have a problem.</a:t>
            </a:r>
          </a:p>
          <a:p>
            <a:pPr marL="285750" indent="-285750" algn="just">
              <a:buFont typeface="Wingdings" panose="05000000000000000000" pitchFamily="2" charset="2"/>
              <a:buChar char="Ø"/>
            </a:pPr>
            <a:r>
              <a:rPr lang="en-US" sz="2400" dirty="0">
                <a:solidFill>
                  <a:srgbClr val="023956"/>
                </a:solidFill>
              </a:rPr>
              <a:t>We would like the opportunity to test out solution(s)</a:t>
            </a:r>
          </a:p>
          <a:p>
            <a:endParaRPr lang="en-AU" dirty="0"/>
          </a:p>
        </p:txBody>
      </p:sp>
    </p:spTree>
    <p:extLst>
      <p:ext uri="{BB962C8B-B14F-4D97-AF65-F5344CB8AC3E}">
        <p14:creationId xmlns:p14="http://schemas.microsoft.com/office/powerpoint/2010/main" val="165577940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E4636E0D-DCBE-4762-A3CB-A49D832CF951}"/>
              </a:ext>
            </a:extLst>
          </p:cNvPr>
          <p:cNvSpPr/>
          <p:nvPr/>
        </p:nvSpPr>
        <p:spPr>
          <a:xfrm rot="20821124">
            <a:off x="157625" y="-1371972"/>
            <a:ext cx="12090343" cy="4650197"/>
          </a:xfrm>
          <a:custGeom>
            <a:avLst/>
            <a:gdLst>
              <a:gd name="connsiteX0" fmla="*/ 0 w 13454743"/>
              <a:gd name="connsiteY0" fmla="*/ 0 h 4771916"/>
              <a:gd name="connsiteX1" fmla="*/ 13454743 w 13454743"/>
              <a:gd name="connsiteY1" fmla="*/ 0 h 4771916"/>
              <a:gd name="connsiteX2" fmla="*/ 13454743 w 13454743"/>
              <a:gd name="connsiteY2" fmla="*/ 4771916 h 4771916"/>
              <a:gd name="connsiteX3" fmla="*/ 0 w 13454743"/>
              <a:gd name="connsiteY3" fmla="*/ 4771916 h 4771916"/>
              <a:gd name="connsiteX4" fmla="*/ 0 w 13454743"/>
              <a:gd name="connsiteY4" fmla="*/ 0 h 4771916"/>
              <a:gd name="connsiteX0" fmla="*/ 0 w 13454743"/>
              <a:gd name="connsiteY0" fmla="*/ 0 h 4771916"/>
              <a:gd name="connsiteX1" fmla="*/ 13454743 w 13454743"/>
              <a:gd name="connsiteY1" fmla="*/ 0 h 4771916"/>
              <a:gd name="connsiteX2" fmla="*/ 12774709 w 13454743"/>
              <a:gd name="connsiteY2" fmla="*/ 4761393 h 4771916"/>
              <a:gd name="connsiteX3" fmla="*/ 0 w 13454743"/>
              <a:gd name="connsiteY3" fmla="*/ 4771916 h 4771916"/>
              <a:gd name="connsiteX4" fmla="*/ 0 w 13454743"/>
              <a:gd name="connsiteY4" fmla="*/ 0 h 4771916"/>
              <a:gd name="connsiteX0" fmla="*/ 0 w 12987458"/>
              <a:gd name="connsiteY0" fmla="*/ 0 h 4771916"/>
              <a:gd name="connsiteX1" fmla="*/ 12987458 w 12987458"/>
              <a:gd name="connsiteY1" fmla="*/ 3877356 h 4771916"/>
              <a:gd name="connsiteX2" fmla="*/ 12774709 w 12987458"/>
              <a:gd name="connsiteY2" fmla="*/ 4761393 h 4771916"/>
              <a:gd name="connsiteX3" fmla="*/ 0 w 12987458"/>
              <a:gd name="connsiteY3" fmla="*/ 4771916 h 4771916"/>
              <a:gd name="connsiteX4" fmla="*/ 0 w 12987458"/>
              <a:gd name="connsiteY4" fmla="*/ 0 h 4771916"/>
              <a:gd name="connsiteX0" fmla="*/ 980406 w 12987458"/>
              <a:gd name="connsiteY0" fmla="*/ 0 h 2998189"/>
              <a:gd name="connsiteX1" fmla="*/ 12987458 w 12987458"/>
              <a:gd name="connsiteY1" fmla="*/ 2103629 h 2998189"/>
              <a:gd name="connsiteX2" fmla="*/ 12774709 w 12987458"/>
              <a:gd name="connsiteY2" fmla="*/ 2987666 h 2998189"/>
              <a:gd name="connsiteX3" fmla="*/ 0 w 12987458"/>
              <a:gd name="connsiteY3" fmla="*/ 2998189 h 2998189"/>
              <a:gd name="connsiteX4" fmla="*/ 980406 w 12987458"/>
              <a:gd name="connsiteY4" fmla="*/ 0 h 2998189"/>
              <a:gd name="connsiteX0" fmla="*/ 1063930 w 12987458"/>
              <a:gd name="connsiteY0" fmla="*/ 0 h 3624834"/>
              <a:gd name="connsiteX1" fmla="*/ 12987458 w 12987458"/>
              <a:gd name="connsiteY1" fmla="*/ 2730274 h 3624834"/>
              <a:gd name="connsiteX2" fmla="*/ 12774709 w 12987458"/>
              <a:gd name="connsiteY2" fmla="*/ 3614311 h 3624834"/>
              <a:gd name="connsiteX3" fmla="*/ 0 w 12987458"/>
              <a:gd name="connsiteY3" fmla="*/ 3624834 h 3624834"/>
              <a:gd name="connsiteX4" fmla="*/ 1063930 w 12987458"/>
              <a:gd name="connsiteY4" fmla="*/ 0 h 3624834"/>
              <a:gd name="connsiteX0" fmla="*/ 815585 w 12739113"/>
              <a:gd name="connsiteY0" fmla="*/ 0 h 3657710"/>
              <a:gd name="connsiteX1" fmla="*/ 12739113 w 12739113"/>
              <a:gd name="connsiteY1" fmla="*/ 2730274 h 3657710"/>
              <a:gd name="connsiteX2" fmla="*/ 12526364 w 12739113"/>
              <a:gd name="connsiteY2" fmla="*/ 3614311 h 3657710"/>
              <a:gd name="connsiteX3" fmla="*/ 0 w 12739113"/>
              <a:gd name="connsiteY3" fmla="*/ 3657710 h 3657710"/>
              <a:gd name="connsiteX4" fmla="*/ 815585 w 12739113"/>
              <a:gd name="connsiteY4" fmla="*/ 0 h 3657710"/>
              <a:gd name="connsiteX0" fmla="*/ 454084 w 12739113"/>
              <a:gd name="connsiteY0" fmla="*/ 1 h 4213725"/>
              <a:gd name="connsiteX1" fmla="*/ 12739113 w 12739113"/>
              <a:gd name="connsiteY1" fmla="*/ 3286289 h 4213725"/>
              <a:gd name="connsiteX2" fmla="*/ 12526364 w 12739113"/>
              <a:gd name="connsiteY2" fmla="*/ 4170326 h 4213725"/>
              <a:gd name="connsiteX3" fmla="*/ 0 w 12739113"/>
              <a:gd name="connsiteY3" fmla="*/ 4213725 h 4213725"/>
              <a:gd name="connsiteX4" fmla="*/ 454084 w 12739113"/>
              <a:gd name="connsiteY4" fmla="*/ 1 h 4213725"/>
              <a:gd name="connsiteX0" fmla="*/ 575782 w 12860811"/>
              <a:gd name="connsiteY0" fmla="*/ -1 h 4187867"/>
              <a:gd name="connsiteX1" fmla="*/ 12860811 w 12860811"/>
              <a:gd name="connsiteY1" fmla="*/ 3286287 h 4187867"/>
              <a:gd name="connsiteX2" fmla="*/ 12648062 w 12860811"/>
              <a:gd name="connsiteY2" fmla="*/ 4170324 h 4187867"/>
              <a:gd name="connsiteX3" fmla="*/ 0 w 12860811"/>
              <a:gd name="connsiteY3" fmla="*/ 4187867 h 4187867"/>
              <a:gd name="connsiteX4" fmla="*/ 575782 w 12860811"/>
              <a:gd name="connsiteY4" fmla="*/ -1 h 4187867"/>
              <a:gd name="connsiteX0" fmla="*/ 575782 w 12860811"/>
              <a:gd name="connsiteY0" fmla="*/ 1 h 5782412"/>
              <a:gd name="connsiteX1" fmla="*/ 12860811 w 12860811"/>
              <a:gd name="connsiteY1" fmla="*/ 3286289 h 5782412"/>
              <a:gd name="connsiteX2" fmla="*/ 12662927 w 12860811"/>
              <a:gd name="connsiteY2" fmla="*/ 5782412 h 5782412"/>
              <a:gd name="connsiteX3" fmla="*/ 0 w 12860811"/>
              <a:gd name="connsiteY3" fmla="*/ 4187869 h 5782412"/>
              <a:gd name="connsiteX4" fmla="*/ 575782 w 12860811"/>
              <a:gd name="connsiteY4" fmla="*/ 1 h 5782412"/>
              <a:gd name="connsiteX0" fmla="*/ 575782 w 12811603"/>
              <a:gd name="connsiteY0" fmla="*/ -1 h 5782410"/>
              <a:gd name="connsiteX1" fmla="*/ 12811603 w 12811603"/>
              <a:gd name="connsiteY1" fmla="*/ 4727741 h 5782410"/>
              <a:gd name="connsiteX2" fmla="*/ 12662927 w 12811603"/>
              <a:gd name="connsiteY2" fmla="*/ 5782410 h 5782410"/>
              <a:gd name="connsiteX3" fmla="*/ 0 w 12811603"/>
              <a:gd name="connsiteY3" fmla="*/ 4187867 h 5782410"/>
              <a:gd name="connsiteX4" fmla="*/ 575782 w 12811603"/>
              <a:gd name="connsiteY4" fmla="*/ -1 h 5782410"/>
              <a:gd name="connsiteX0" fmla="*/ 240344 w 12476165"/>
              <a:gd name="connsiteY0" fmla="*/ 1 h 5782412"/>
              <a:gd name="connsiteX1" fmla="*/ 12476165 w 12476165"/>
              <a:gd name="connsiteY1" fmla="*/ 4727743 h 5782412"/>
              <a:gd name="connsiteX2" fmla="*/ 12327489 w 12476165"/>
              <a:gd name="connsiteY2" fmla="*/ 5782412 h 5782412"/>
              <a:gd name="connsiteX3" fmla="*/ 0 w 12476165"/>
              <a:gd name="connsiteY3" fmla="*/ 1735792 h 5782412"/>
              <a:gd name="connsiteX4" fmla="*/ 240344 w 12476165"/>
              <a:gd name="connsiteY4" fmla="*/ 1 h 5782412"/>
              <a:gd name="connsiteX0" fmla="*/ 240344 w 12455078"/>
              <a:gd name="connsiteY0" fmla="*/ -1 h 5782410"/>
              <a:gd name="connsiteX1" fmla="*/ 12455078 w 12455078"/>
              <a:gd name="connsiteY1" fmla="*/ 4445107 h 5782410"/>
              <a:gd name="connsiteX2" fmla="*/ 12327489 w 12455078"/>
              <a:gd name="connsiteY2" fmla="*/ 5782410 h 5782410"/>
              <a:gd name="connsiteX3" fmla="*/ 0 w 12455078"/>
              <a:gd name="connsiteY3" fmla="*/ 1735790 h 5782410"/>
              <a:gd name="connsiteX4" fmla="*/ 240344 w 12455078"/>
              <a:gd name="connsiteY4" fmla="*/ -1 h 5782410"/>
              <a:gd name="connsiteX0" fmla="*/ 240344 w 12455078"/>
              <a:gd name="connsiteY0" fmla="*/ 1 h 7495593"/>
              <a:gd name="connsiteX1" fmla="*/ 12455078 w 12455078"/>
              <a:gd name="connsiteY1" fmla="*/ 4445109 h 7495593"/>
              <a:gd name="connsiteX2" fmla="*/ 12012984 w 12455078"/>
              <a:gd name="connsiteY2" fmla="*/ 7495594 h 7495593"/>
              <a:gd name="connsiteX3" fmla="*/ 0 w 12455078"/>
              <a:gd name="connsiteY3" fmla="*/ 1735792 h 7495593"/>
              <a:gd name="connsiteX4" fmla="*/ 240344 w 12455078"/>
              <a:gd name="connsiteY4" fmla="*/ 1 h 7495593"/>
              <a:gd name="connsiteX0" fmla="*/ 223003 w 12437737"/>
              <a:gd name="connsiteY0" fmla="*/ -1 h 7495593"/>
              <a:gd name="connsiteX1" fmla="*/ 12437737 w 12437737"/>
              <a:gd name="connsiteY1" fmla="*/ 4445107 h 7495593"/>
              <a:gd name="connsiteX2" fmla="*/ 11995643 w 12437737"/>
              <a:gd name="connsiteY2" fmla="*/ 7495592 h 7495593"/>
              <a:gd name="connsiteX3" fmla="*/ 0 w 12437737"/>
              <a:gd name="connsiteY3" fmla="*/ 1447402 h 7495593"/>
              <a:gd name="connsiteX4" fmla="*/ 223003 w 12437737"/>
              <a:gd name="connsiteY4" fmla="*/ -1 h 7495593"/>
              <a:gd name="connsiteX0" fmla="*/ 223003 w 12428583"/>
              <a:gd name="connsiteY0" fmla="*/ 1 h 7495593"/>
              <a:gd name="connsiteX1" fmla="*/ 12428583 w 12428583"/>
              <a:gd name="connsiteY1" fmla="*/ 4422156 h 7495593"/>
              <a:gd name="connsiteX2" fmla="*/ 11995643 w 12428583"/>
              <a:gd name="connsiteY2" fmla="*/ 7495594 h 7495593"/>
              <a:gd name="connsiteX3" fmla="*/ 0 w 12428583"/>
              <a:gd name="connsiteY3" fmla="*/ 1447404 h 7495593"/>
              <a:gd name="connsiteX4" fmla="*/ 223003 w 12428583"/>
              <a:gd name="connsiteY4" fmla="*/ 1 h 74955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428583" h="7495593">
                <a:moveTo>
                  <a:pt x="223003" y="1"/>
                </a:moveTo>
                <a:lnTo>
                  <a:pt x="12428583" y="4422156"/>
                </a:lnTo>
                <a:lnTo>
                  <a:pt x="11995643" y="7495594"/>
                </a:lnTo>
                <a:lnTo>
                  <a:pt x="0" y="1447404"/>
                </a:lnTo>
                <a:lnTo>
                  <a:pt x="223003" y="1"/>
                </a:lnTo>
                <a:close/>
              </a:path>
            </a:pathLst>
          </a:custGeom>
          <a:solidFill>
            <a:srgbClr val="0054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6" name="AutoShape 2" descr="http://www.honeywellanalytics.com/~/media/honeywell-analytics/images/headers/questionanswers980x275.jpg?h=275&amp;la=en&amp;w=980&amp;hash=952A4776F4DDC4A4BD6382EB5A746099578C9797">
            <a:extLst>
              <a:ext uri="{FF2B5EF4-FFF2-40B4-BE49-F238E27FC236}">
                <a16:creationId xmlns:a16="http://schemas.microsoft.com/office/drawing/2014/main" id="{60A6170F-6BA5-49A4-8897-48DEE73B7577}"/>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10" name="Rectangle 9">
            <a:extLst>
              <a:ext uri="{FF2B5EF4-FFF2-40B4-BE49-F238E27FC236}">
                <a16:creationId xmlns:a16="http://schemas.microsoft.com/office/drawing/2014/main" id="{C9CFC438-4497-4A84-BCA7-97C9E9B03302}"/>
              </a:ext>
            </a:extLst>
          </p:cNvPr>
          <p:cNvSpPr/>
          <p:nvPr/>
        </p:nvSpPr>
        <p:spPr>
          <a:xfrm>
            <a:off x="248403" y="33129"/>
            <a:ext cx="8646216" cy="98509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AU" sz="4400" b="1" dirty="0">
                <a:solidFill>
                  <a:schemeClr val="bg1"/>
                </a:solidFill>
              </a:rPr>
              <a:t>Some previous examples 2016/17</a:t>
            </a:r>
          </a:p>
        </p:txBody>
      </p:sp>
      <p:sp>
        <p:nvSpPr>
          <p:cNvPr id="3" name="Rectangle 2">
            <a:extLst>
              <a:ext uri="{FF2B5EF4-FFF2-40B4-BE49-F238E27FC236}">
                <a16:creationId xmlns:a16="http://schemas.microsoft.com/office/drawing/2014/main" id="{6E9EDF6C-BD4C-47D6-BCE3-93AC2027595A}"/>
              </a:ext>
            </a:extLst>
          </p:cNvPr>
          <p:cNvSpPr/>
          <p:nvPr/>
        </p:nvSpPr>
        <p:spPr>
          <a:xfrm>
            <a:off x="0" y="5379522"/>
            <a:ext cx="12299324" cy="1496488"/>
          </a:xfrm>
          <a:custGeom>
            <a:avLst/>
            <a:gdLst>
              <a:gd name="connsiteX0" fmla="*/ 0 w 12813476"/>
              <a:gd name="connsiteY0" fmla="*/ 0 h 2458193"/>
              <a:gd name="connsiteX1" fmla="*/ 12813476 w 12813476"/>
              <a:gd name="connsiteY1" fmla="*/ 0 h 2458193"/>
              <a:gd name="connsiteX2" fmla="*/ 12813476 w 12813476"/>
              <a:gd name="connsiteY2" fmla="*/ 2458193 h 2458193"/>
              <a:gd name="connsiteX3" fmla="*/ 0 w 12813476"/>
              <a:gd name="connsiteY3" fmla="*/ 2458193 h 2458193"/>
              <a:gd name="connsiteX4" fmla="*/ 0 w 12813476"/>
              <a:gd name="connsiteY4" fmla="*/ 0 h 2458193"/>
              <a:gd name="connsiteX0" fmla="*/ 457484 w 12813476"/>
              <a:gd name="connsiteY0" fmla="*/ 0 h 2669597"/>
              <a:gd name="connsiteX1" fmla="*/ 12813476 w 12813476"/>
              <a:gd name="connsiteY1" fmla="*/ 211404 h 2669597"/>
              <a:gd name="connsiteX2" fmla="*/ 12813476 w 12813476"/>
              <a:gd name="connsiteY2" fmla="*/ 2669597 h 2669597"/>
              <a:gd name="connsiteX3" fmla="*/ 0 w 12813476"/>
              <a:gd name="connsiteY3" fmla="*/ 2669597 h 2669597"/>
              <a:gd name="connsiteX4" fmla="*/ 457484 w 12813476"/>
              <a:gd name="connsiteY4" fmla="*/ 0 h 2669597"/>
              <a:gd name="connsiteX0" fmla="*/ 457484 w 12813476"/>
              <a:gd name="connsiteY0" fmla="*/ 0 h 3560049"/>
              <a:gd name="connsiteX1" fmla="*/ 12813476 w 12813476"/>
              <a:gd name="connsiteY1" fmla="*/ 211404 h 3560049"/>
              <a:gd name="connsiteX2" fmla="*/ 12240684 w 12813476"/>
              <a:gd name="connsiteY2" fmla="*/ 3560049 h 3560049"/>
              <a:gd name="connsiteX3" fmla="*/ 0 w 12813476"/>
              <a:gd name="connsiteY3" fmla="*/ 2669597 h 3560049"/>
              <a:gd name="connsiteX4" fmla="*/ 457484 w 12813476"/>
              <a:gd name="connsiteY4" fmla="*/ 0 h 3560049"/>
              <a:gd name="connsiteX0" fmla="*/ 457484 w 12714072"/>
              <a:gd name="connsiteY0" fmla="*/ 0 h 3560049"/>
              <a:gd name="connsiteX1" fmla="*/ 12714072 w 12714072"/>
              <a:gd name="connsiteY1" fmla="*/ 796790 h 3560049"/>
              <a:gd name="connsiteX2" fmla="*/ 12240684 w 12714072"/>
              <a:gd name="connsiteY2" fmla="*/ 3560049 h 3560049"/>
              <a:gd name="connsiteX3" fmla="*/ 0 w 12714072"/>
              <a:gd name="connsiteY3" fmla="*/ 2669597 h 3560049"/>
              <a:gd name="connsiteX4" fmla="*/ 457484 w 12714072"/>
              <a:gd name="connsiteY4" fmla="*/ 0 h 3560049"/>
              <a:gd name="connsiteX0" fmla="*/ 397842 w 12714072"/>
              <a:gd name="connsiteY0" fmla="*/ 0 h 3208818"/>
              <a:gd name="connsiteX1" fmla="*/ 12714072 w 12714072"/>
              <a:gd name="connsiteY1" fmla="*/ 445559 h 3208818"/>
              <a:gd name="connsiteX2" fmla="*/ 12240684 w 12714072"/>
              <a:gd name="connsiteY2" fmla="*/ 3208818 h 3208818"/>
              <a:gd name="connsiteX3" fmla="*/ 0 w 12714072"/>
              <a:gd name="connsiteY3" fmla="*/ 2318366 h 3208818"/>
              <a:gd name="connsiteX4" fmla="*/ 397842 w 12714072"/>
              <a:gd name="connsiteY4" fmla="*/ 0 h 3208818"/>
              <a:gd name="connsiteX0" fmla="*/ 184086 w 12500316"/>
              <a:gd name="connsiteY0" fmla="*/ 0 h 3208818"/>
              <a:gd name="connsiteX1" fmla="*/ 12500316 w 12500316"/>
              <a:gd name="connsiteY1" fmla="*/ 445559 h 3208818"/>
              <a:gd name="connsiteX2" fmla="*/ 12026928 w 12500316"/>
              <a:gd name="connsiteY2" fmla="*/ 3208818 h 3208818"/>
              <a:gd name="connsiteX3" fmla="*/ 0 w 12500316"/>
              <a:gd name="connsiteY3" fmla="*/ 2342116 h 3208818"/>
              <a:gd name="connsiteX4" fmla="*/ 184086 w 12500316"/>
              <a:gd name="connsiteY4" fmla="*/ 0 h 3208818"/>
              <a:gd name="connsiteX0" fmla="*/ 29706 w 12500316"/>
              <a:gd name="connsiteY0" fmla="*/ 0 h 3113816"/>
              <a:gd name="connsiteX1" fmla="*/ 12500316 w 12500316"/>
              <a:gd name="connsiteY1" fmla="*/ 350557 h 3113816"/>
              <a:gd name="connsiteX2" fmla="*/ 12026928 w 12500316"/>
              <a:gd name="connsiteY2" fmla="*/ 3113816 h 3113816"/>
              <a:gd name="connsiteX3" fmla="*/ 0 w 12500316"/>
              <a:gd name="connsiteY3" fmla="*/ 2247114 h 3113816"/>
              <a:gd name="connsiteX4" fmla="*/ 29706 w 12500316"/>
              <a:gd name="connsiteY4" fmla="*/ 0 h 3113816"/>
              <a:gd name="connsiteX0" fmla="*/ 29706 w 12215308"/>
              <a:gd name="connsiteY0" fmla="*/ 0 h 3113816"/>
              <a:gd name="connsiteX1" fmla="*/ 12215308 w 12215308"/>
              <a:gd name="connsiteY1" fmla="*/ 611814 h 3113816"/>
              <a:gd name="connsiteX2" fmla="*/ 12026928 w 12215308"/>
              <a:gd name="connsiteY2" fmla="*/ 3113816 h 3113816"/>
              <a:gd name="connsiteX3" fmla="*/ 0 w 12215308"/>
              <a:gd name="connsiteY3" fmla="*/ 2247114 h 3113816"/>
              <a:gd name="connsiteX4" fmla="*/ 29706 w 12215308"/>
              <a:gd name="connsiteY4" fmla="*/ 0 h 3113816"/>
              <a:gd name="connsiteX0" fmla="*/ 29706 w 12203432"/>
              <a:gd name="connsiteY0" fmla="*/ 373838 h 3487654"/>
              <a:gd name="connsiteX1" fmla="*/ 12203432 w 12203432"/>
              <a:gd name="connsiteY1" fmla="*/ 0 h 3487654"/>
              <a:gd name="connsiteX2" fmla="*/ 12026928 w 12203432"/>
              <a:gd name="connsiteY2" fmla="*/ 3487654 h 3487654"/>
              <a:gd name="connsiteX3" fmla="*/ 0 w 12203432"/>
              <a:gd name="connsiteY3" fmla="*/ 2620952 h 3487654"/>
              <a:gd name="connsiteX4" fmla="*/ 29706 w 12203432"/>
              <a:gd name="connsiteY4" fmla="*/ 373838 h 3487654"/>
              <a:gd name="connsiteX0" fmla="*/ 29706 w 12203432"/>
              <a:gd name="connsiteY0" fmla="*/ 373838 h 3487654"/>
              <a:gd name="connsiteX1" fmla="*/ 12203432 w 12203432"/>
              <a:gd name="connsiteY1" fmla="*/ 0 h 3487654"/>
              <a:gd name="connsiteX2" fmla="*/ 12120893 w 12203432"/>
              <a:gd name="connsiteY2" fmla="*/ 1978633 h 3487654"/>
              <a:gd name="connsiteX3" fmla="*/ 12026928 w 12203432"/>
              <a:gd name="connsiteY3" fmla="*/ 3487654 h 3487654"/>
              <a:gd name="connsiteX4" fmla="*/ 0 w 12203432"/>
              <a:gd name="connsiteY4" fmla="*/ 2620952 h 3487654"/>
              <a:gd name="connsiteX5" fmla="*/ 29706 w 12203432"/>
              <a:gd name="connsiteY5" fmla="*/ 373838 h 3487654"/>
              <a:gd name="connsiteX0" fmla="*/ 374090 w 12547816"/>
              <a:gd name="connsiteY0" fmla="*/ 373838 h 3487654"/>
              <a:gd name="connsiteX1" fmla="*/ 12547816 w 12547816"/>
              <a:gd name="connsiteY1" fmla="*/ 0 h 3487654"/>
              <a:gd name="connsiteX2" fmla="*/ 12465277 w 12547816"/>
              <a:gd name="connsiteY2" fmla="*/ 1978633 h 3487654"/>
              <a:gd name="connsiteX3" fmla="*/ 12371312 w 12547816"/>
              <a:gd name="connsiteY3" fmla="*/ 3487654 h 3487654"/>
              <a:gd name="connsiteX4" fmla="*/ 0 w 12547816"/>
              <a:gd name="connsiteY4" fmla="*/ 3475975 h 3487654"/>
              <a:gd name="connsiteX5" fmla="*/ 374090 w 12547816"/>
              <a:gd name="connsiteY5" fmla="*/ 373838 h 3487654"/>
              <a:gd name="connsiteX0" fmla="*/ 374090 w 12547816"/>
              <a:gd name="connsiteY0" fmla="*/ 373838 h 3475975"/>
              <a:gd name="connsiteX1" fmla="*/ 12547816 w 12547816"/>
              <a:gd name="connsiteY1" fmla="*/ 0 h 3475975"/>
              <a:gd name="connsiteX2" fmla="*/ 12465277 w 12547816"/>
              <a:gd name="connsiteY2" fmla="*/ 1978633 h 3475975"/>
              <a:gd name="connsiteX3" fmla="*/ 12347562 w 12547816"/>
              <a:gd name="connsiteY3" fmla="*/ 3250147 h 3475975"/>
              <a:gd name="connsiteX4" fmla="*/ 0 w 12547816"/>
              <a:gd name="connsiteY4" fmla="*/ 3475975 h 3475975"/>
              <a:gd name="connsiteX5" fmla="*/ 374090 w 12547816"/>
              <a:gd name="connsiteY5" fmla="*/ 373838 h 3475975"/>
              <a:gd name="connsiteX0" fmla="*/ 374090 w 12547816"/>
              <a:gd name="connsiteY0" fmla="*/ 373838 h 3475975"/>
              <a:gd name="connsiteX1" fmla="*/ 12547816 w 12547816"/>
              <a:gd name="connsiteY1" fmla="*/ 0 h 3475975"/>
              <a:gd name="connsiteX2" fmla="*/ 12465277 w 12547816"/>
              <a:gd name="connsiteY2" fmla="*/ 1978633 h 3475975"/>
              <a:gd name="connsiteX3" fmla="*/ 12228809 w 12547816"/>
              <a:gd name="connsiteY3" fmla="*/ 3463903 h 3475975"/>
              <a:gd name="connsiteX4" fmla="*/ 0 w 12547816"/>
              <a:gd name="connsiteY4" fmla="*/ 3475975 h 3475975"/>
              <a:gd name="connsiteX5" fmla="*/ 374090 w 12547816"/>
              <a:gd name="connsiteY5" fmla="*/ 373838 h 3475975"/>
              <a:gd name="connsiteX0" fmla="*/ 374090 w 12470724"/>
              <a:gd name="connsiteY0" fmla="*/ 0 h 3102137"/>
              <a:gd name="connsiteX1" fmla="*/ 12239057 w 12470724"/>
              <a:gd name="connsiteY1" fmla="*/ 314931 h 3102137"/>
              <a:gd name="connsiteX2" fmla="*/ 12465277 w 12470724"/>
              <a:gd name="connsiteY2" fmla="*/ 1604795 h 3102137"/>
              <a:gd name="connsiteX3" fmla="*/ 12228809 w 12470724"/>
              <a:gd name="connsiteY3" fmla="*/ 3090065 h 3102137"/>
              <a:gd name="connsiteX4" fmla="*/ 0 w 12470724"/>
              <a:gd name="connsiteY4" fmla="*/ 3102137 h 3102137"/>
              <a:gd name="connsiteX5" fmla="*/ 374090 w 12470724"/>
              <a:gd name="connsiteY5" fmla="*/ 0 h 3102137"/>
              <a:gd name="connsiteX0" fmla="*/ 374090 w 12239057"/>
              <a:gd name="connsiteY0" fmla="*/ 0 h 3102137"/>
              <a:gd name="connsiteX1" fmla="*/ 12239057 w 12239057"/>
              <a:gd name="connsiteY1" fmla="*/ 314931 h 3102137"/>
              <a:gd name="connsiteX2" fmla="*/ 12192145 w 12239057"/>
              <a:gd name="connsiteY2" fmla="*/ 1604795 h 3102137"/>
              <a:gd name="connsiteX3" fmla="*/ 12228809 w 12239057"/>
              <a:gd name="connsiteY3" fmla="*/ 3090065 h 3102137"/>
              <a:gd name="connsiteX4" fmla="*/ 0 w 12239057"/>
              <a:gd name="connsiteY4" fmla="*/ 3102137 h 3102137"/>
              <a:gd name="connsiteX5" fmla="*/ 374090 w 12239057"/>
              <a:gd name="connsiteY5" fmla="*/ 0 h 3102137"/>
              <a:gd name="connsiteX0" fmla="*/ 0 w 12244978"/>
              <a:gd name="connsiteY0" fmla="*/ 1490118 h 2787206"/>
              <a:gd name="connsiteX1" fmla="*/ 12244978 w 12244978"/>
              <a:gd name="connsiteY1" fmla="*/ 0 h 2787206"/>
              <a:gd name="connsiteX2" fmla="*/ 12198066 w 12244978"/>
              <a:gd name="connsiteY2" fmla="*/ 1289864 h 2787206"/>
              <a:gd name="connsiteX3" fmla="*/ 12234730 w 12244978"/>
              <a:gd name="connsiteY3" fmla="*/ 2775134 h 2787206"/>
              <a:gd name="connsiteX4" fmla="*/ 5921 w 12244978"/>
              <a:gd name="connsiteY4" fmla="*/ 2787206 h 2787206"/>
              <a:gd name="connsiteX5" fmla="*/ 0 w 12244978"/>
              <a:gd name="connsiteY5" fmla="*/ 1490118 h 2787206"/>
              <a:gd name="connsiteX0" fmla="*/ 12198066 w 12289506"/>
              <a:gd name="connsiteY0" fmla="*/ 1289864 h 2787206"/>
              <a:gd name="connsiteX1" fmla="*/ 12234730 w 12289506"/>
              <a:gd name="connsiteY1" fmla="*/ 2775134 h 2787206"/>
              <a:gd name="connsiteX2" fmla="*/ 5921 w 12289506"/>
              <a:gd name="connsiteY2" fmla="*/ 2787206 h 2787206"/>
              <a:gd name="connsiteX3" fmla="*/ 0 w 12289506"/>
              <a:gd name="connsiteY3" fmla="*/ 1490118 h 2787206"/>
              <a:gd name="connsiteX4" fmla="*/ 12244978 w 12289506"/>
              <a:gd name="connsiteY4" fmla="*/ 0 h 2787206"/>
              <a:gd name="connsiteX5" fmla="*/ 12289506 w 12289506"/>
              <a:gd name="connsiteY5" fmla="*/ 1381304 h 2787206"/>
              <a:gd name="connsiteX0" fmla="*/ 12198066 w 12289506"/>
              <a:gd name="connsiteY0" fmla="*/ 1289864 h 2787206"/>
              <a:gd name="connsiteX1" fmla="*/ 12234730 w 12289506"/>
              <a:gd name="connsiteY1" fmla="*/ 2775134 h 2787206"/>
              <a:gd name="connsiteX2" fmla="*/ 5921 w 12289506"/>
              <a:gd name="connsiteY2" fmla="*/ 2787206 h 2787206"/>
              <a:gd name="connsiteX3" fmla="*/ 0 w 12289506"/>
              <a:gd name="connsiteY3" fmla="*/ 1490118 h 2787206"/>
              <a:gd name="connsiteX4" fmla="*/ 12244978 w 12289506"/>
              <a:gd name="connsiteY4" fmla="*/ 0 h 2787206"/>
              <a:gd name="connsiteX5" fmla="*/ 12289506 w 12289506"/>
              <a:gd name="connsiteY5" fmla="*/ 1381304 h 2787206"/>
              <a:gd name="connsiteX0" fmla="*/ 12198066 w 12244978"/>
              <a:gd name="connsiteY0" fmla="*/ 1289864 h 2787206"/>
              <a:gd name="connsiteX1" fmla="*/ 12234730 w 12244978"/>
              <a:gd name="connsiteY1" fmla="*/ 2775134 h 2787206"/>
              <a:gd name="connsiteX2" fmla="*/ 5921 w 12244978"/>
              <a:gd name="connsiteY2" fmla="*/ 2787206 h 2787206"/>
              <a:gd name="connsiteX3" fmla="*/ 0 w 12244978"/>
              <a:gd name="connsiteY3" fmla="*/ 1490118 h 2787206"/>
              <a:gd name="connsiteX4" fmla="*/ 12244978 w 12244978"/>
              <a:gd name="connsiteY4" fmla="*/ 0 h 2787206"/>
              <a:gd name="connsiteX0" fmla="*/ 12198066 w 12234730"/>
              <a:gd name="connsiteY0" fmla="*/ 1289864 h 2787206"/>
              <a:gd name="connsiteX1" fmla="*/ 12234730 w 12234730"/>
              <a:gd name="connsiteY1" fmla="*/ 2775134 h 2787206"/>
              <a:gd name="connsiteX2" fmla="*/ 5921 w 12234730"/>
              <a:gd name="connsiteY2" fmla="*/ 2787206 h 2787206"/>
              <a:gd name="connsiteX3" fmla="*/ 0 w 12234730"/>
              <a:gd name="connsiteY3" fmla="*/ 1490118 h 2787206"/>
              <a:gd name="connsiteX4" fmla="*/ 12185601 w 12234730"/>
              <a:gd name="connsiteY4" fmla="*/ 0 h 2787206"/>
              <a:gd name="connsiteX0" fmla="*/ 12198066 w 12234730"/>
              <a:gd name="connsiteY0" fmla="*/ 719849 h 2217191"/>
              <a:gd name="connsiteX1" fmla="*/ 12234730 w 12234730"/>
              <a:gd name="connsiteY1" fmla="*/ 2205119 h 2217191"/>
              <a:gd name="connsiteX2" fmla="*/ 5921 w 12234730"/>
              <a:gd name="connsiteY2" fmla="*/ 2217191 h 2217191"/>
              <a:gd name="connsiteX3" fmla="*/ 0 w 12234730"/>
              <a:gd name="connsiteY3" fmla="*/ 920103 h 2217191"/>
              <a:gd name="connsiteX4" fmla="*/ 12173726 w 12234730"/>
              <a:gd name="connsiteY4" fmla="*/ 0 h 2217191"/>
              <a:gd name="connsiteX0" fmla="*/ 12209942 w 12246606"/>
              <a:gd name="connsiteY0" fmla="*/ 719849 h 2217191"/>
              <a:gd name="connsiteX1" fmla="*/ 12246606 w 12246606"/>
              <a:gd name="connsiteY1" fmla="*/ 2205119 h 2217191"/>
              <a:gd name="connsiteX2" fmla="*/ 17797 w 12246606"/>
              <a:gd name="connsiteY2" fmla="*/ 2217191 h 2217191"/>
              <a:gd name="connsiteX3" fmla="*/ 0 w 12246606"/>
              <a:gd name="connsiteY3" fmla="*/ 1430742 h 2217191"/>
              <a:gd name="connsiteX4" fmla="*/ 12185602 w 12246606"/>
              <a:gd name="connsiteY4" fmla="*/ 0 h 2217191"/>
              <a:gd name="connsiteX0" fmla="*/ 12198067 w 12234731"/>
              <a:gd name="connsiteY0" fmla="*/ 719849 h 2217191"/>
              <a:gd name="connsiteX1" fmla="*/ 12234731 w 12234731"/>
              <a:gd name="connsiteY1" fmla="*/ 2205119 h 2217191"/>
              <a:gd name="connsiteX2" fmla="*/ 5922 w 12234731"/>
              <a:gd name="connsiteY2" fmla="*/ 2217191 h 2217191"/>
              <a:gd name="connsiteX3" fmla="*/ 0 w 12234731"/>
              <a:gd name="connsiteY3" fmla="*/ 1680123 h 2217191"/>
              <a:gd name="connsiteX4" fmla="*/ 12173727 w 12234731"/>
              <a:gd name="connsiteY4" fmla="*/ 0 h 2217191"/>
              <a:gd name="connsiteX0" fmla="*/ 12198067 w 12234731"/>
              <a:gd name="connsiteY0" fmla="*/ 422966 h 1920308"/>
              <a:gd name="connsiteX1" fmla="*/ 12234731 w 12234731"/>
              <a:gd name="connsiteY1" fmla="*/ 1908236 h 1920308"/>
              <a:gd name="connsiteX2" fmla="*/ 5922 w 12234731"/>
              <a:gd name="connsiteY2" fmla="*/ 1920308 h 1920308"/>
              <a:gd name="connsiteX3" fmla="*/ 0 w 12234731"/>
              <a:gd name="connsiteY3" fmla="*/ 1383240 h 1920308"/>
              <a:gd name="connsiteX4" fmla="*/ 12209353 w 12234731"/>
              <a:gd name="connsiteY4" fmla="*/ 0 h 1920308"/>
              <a:gd name="connsiteX0" fmla="*/ 12198067 w 12234731"/>
              <a:gd name="connsiteY0" fmla="*/ 422966 h 1920308"/>
              <a:gd name="connsiteX1" fmla="*/ 12234731 w 12234731"/>
              <a:gd name="connsiteY1" fmla="*/ 1908236 h 1920308"/>
              <a:gd name="connsiteX2" fmla="*/ 5922 w 12234731"/>
              <a:gd name="connsiteY2" fmla="*/ 1920308 h 1920308"/>
              <a:gd name="connsiteX3" fmla="*/ 0 w 12234731"/>
              <a:gd name="connsiteY3" fmla="*/ 1383240 h 1920308"/>
              <a:gd name="connsiteX4" fmla="*/ 12173856 w 12234731"/>
              <a:gd name="connsiteY4" fmla="*/ 0 h 19203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34731" h="1920308">
                <a:moveTo>
                  <a:pt x="12198067" y="422966"/>
                </a:moveTo>
                <a:lnTo>
                  <a:pt x="12234731" y="1908236"/>
                </a:lnTo>
                <a:lnTo>
                  <a:pt x="5922" y="1920308"/>
                </a:lnTo>
                <a:cubicBezTo>
                  <a:pt x="3948" y="1487945"/>
                  <a:pt x="1974" y="1815603"/>
                  <a:pt x="0" y="1383240"/>
                </a:cubicBezTo>
                <a:lnTo>
                  <a:pt x="12173856" y="0"/>
                </a:lnTo>
              </a:path>
            </a:pathLst>
          </a:custGeom>
          <a:solidFill>
            <a:srgbClr val="00B8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solidFill>
                <a:schemeClr val="tx1"/>
              </a:solidFill>
            </a:endParaRPr>
          </a:p>
        </p:txBody>
      </p:sp>
      <p:sp>
        <p:nvSpPr>
          <p:cNvPr id="4" name="Rectangle 3">
            <a:extLst>
              <a:ext uri="{FF2B5EF4-FFF2-40B4-BE49-F238E27FC236}">
                <a16:creationId xmlns:a16="http://schemas.microsoft.com/office/drawing/2014/main" id="{B94CD068-16CA-4C4F-89A5-E14777C3ABAE}"/>
              </a:ext>
            </a:extLst>
          </p:cNvPr>
          <p:cNvSpPr/>
          <p:nvPr/>
        </p:nvSpPr>
        <p:spPr>
          <a:xfrm>
            <a:off x="0" y="5379522"/>
            <a:ext cx="6745184" cy="1496488"/>
          </a:xfrm>
          <a:custGeom>
            <a:avLst/>
            <a:gdLst>
              <a:gd name="connsiteX0" fmla="*/ 0 w 3906982"/>
              <a:gd name="connsiteY0" fmla="*/ 0 h 1496488"/>
              <a:gd name="connsiteX1" fmla="*/ 3906982 w 3906982"/>
              <a:gd name="connsiteY1" fmla="*/ 0 h 1496488"/>
              <a:gd name="connsiteX2" fmla="*/ 3906982 w 3906982"/>
              <a:gd name="connsiteY2" fmla="*/ 1496488 h 1496488"/>
              <a:gd name="connsiteX3" fmla="*/ 0 w 3906982"/>
              <a:gd name="connsiteY3" fmla="*/ 1496488 h 1496488"/>
              <a:gd name="connsiteX4" fmla="*/ 0 w 3906982"/>
              <a:gd name="connsiteY4" fmla="*/ 0 h 1496488"/>
              <a:gd name="connsiteX0" fmla="*/ 0 w 3906982"/>
              <a:gd name="connsiteY0" fmla="*/ 0 h 1496488"/>
              <a:gd name="connsiteX1" fmla="*/ 3906982 w 3906982"/>
              <a:gd name="connsiteY1" fmla="*/ 1496488 h 1496488"/>
              <a:gd name="connsiteX2" fmla="*/ 0 w 3906982"/>
              <a:gd name="connsiteY2" fmla="*/ 1496488 h 1496488"/>
              <a:gd name="connsiteX3" fmla="*/ 0 w 3906982"/>
              <a:gd name="connsiteY3" fmla="*/ 0 h 1496488"/>
              <a:gd name="connsiteX0" fmla="*/ 0 w 6745184"/>
              <a:gd name="connsiteY0" fmla="*/ 0 h 1520239"/>
              <a:gd name="connsiteX1" fmla="*/ 6745184 w 6745184"/>
              <a:gd name="connsiteY1" fmla="*/ 1520239 h 1520239"/>
              <a:gd name="connsiteX2" fmla="*/ 0 w 6745184"/>
              <a:gd name="connsiteY2" fmla="*/ 1496488 h 1520239"/>
              <a:gd name="connsiteX3" fmla="*/ 0 w 6745184"/>
              <a:gd name="connsiteY3" fmla="*/ 0 h 1520239"/>
              <a:gd name="connsiteX0" fmla="*/ 0 w 6745184"/>
              <a:gd name="connsiteY0" fmla="*/ 0 h 1496488"/>
              <a:gd name="connsiteX1" fmla="*/ 6745184 w 6745184"/>
              <a:gd name="connsiteY1" fmla="*/ 1484613 h 1496488"/>
              <a:gd name="connsiteX2" fmla="*/ 0 w 6745184"/>
              <a:gd name="connsiteY2" fmla="*/ 1496488 h 1496488"/>
              <a:gd name="connsiteX3" fmla="*/ 0 w 6745184"/>
              <a:gd name="connsiteY3" fmla="*/ 0 h 1496488"/>
            </a:gdLst>
            <a:ahLst/>
            <a:cxnLst>
              <a:cxn ang="0">
                <a:pos x="connsiteX0" y="connsiteY0"/>
              </a:cxn>
              <a:cxn ang="0">
                <a:pos x="connsiteX1" y="connsiteY1"/>
              </a:cxn>
              <a:cxn ang="0">
                <a:pos x="connsiteX2" y="connsiteY2"/>
              </a:cxn>
              <a:cxn ang="0">
                <a:pos x="connsiteX3" y="connsiteY3"/>
              </a:cxn>
            </a:cxnLst>
            <a:rect l="l" t="t" r="r" b="b"/>
            <a:pathLst>
              <a:path w="6745184" h="1496488">
                <a:moveTo>
                  <a:pt x="0" y="0"/>
                </a:moveTo>
                <a:lnTo>
                  <a:pt x="6745184" y="1484613"/>
                </a:lnTo>
                <a:lnTo>
                  <a:pt x="0" y="1496488"/>
                </a:lnTo>
                <a:lnTo>
                  <a:pt x="0" y="0"/>
                </a:lnTo>
                <a:close/>
              </a:path>
            </a:pathLst>
          </a:custGeom>
          <a:solidFill>
            <a:srgbClr val="F3C7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14" name="Picture 13">
            <a:extLst>
              <a:ext uri="{FF2B5EF4-FFF2-40B4-BE49-F238E27FC236}">
                <a16:creationId xmlns:a16="http://schemas.microsoft.com/office/drawing/2014/main" id="{0B7D647F-3DF2-4EA1-BFCB-8CE9B5EA3A6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8402" y="6020888"/>
            <a:ext cx="2491962" cy="677091"/>
          </a:xfrm>
          <a:prstGeom prst="rect">
            <a:avLst/>
          </a:prstGeom>
        </p:spPr>
      </p:pic>
      <p:graphicFrame>
        <p:nvGraphicFramePr>
          <p:cNvPr id="5" name="Table 4">
            <a:extLst>
              <a:ext uri="{FF2B5EF4-FFF2-40B4-BE49-F238E27FC236}">
                <a16:creationId xmlns:a16="http://schemas.microsoft.com/office/drawing/2014/main" id="{9C581965-121A-4779-9530-CBBBC74DFF26}"/>
              </a:ext>
            </a:extLst>
          </p:cNvPr>
          <p:cNvGraphicFramePr>
            <a:graphicFrameLocks noGrp="1"/>
          </p:cNvGraphicFramePr>
          <p:nvPr>
            <p:extLst>
              <p:ext uri="{D42A27DB-BD31-4B8C-83A1-F6EECF244321}">
                <p14:modId xmlns:p14="http://schemas.microsoft.com/office/powerpoint/2010/main" val="836299991"/>
              </p:ext>
            </p:extLst>
          </p:nvPr>
        </p:nvGraphicFramePr>
        <p:xfrm>
          <a:off x="400802" y="1328451"/>
          <a:ext cx="11695196" cy="7040880"/>
        </p:xfrm>
        <a:graphic>
          <a:graphicData uri="http://schemas.openxmlformats.org/drawingml/2006/table">
            <a:tbl>
              <a:tblPr firstRow="1" bandRow="1">
                <a:tableStyleId>{5C22544A-7EE6-4342-B048-85BDC9FD1C3A}</a:tableStyleId>
              </a:tblPr>
              <a:tblGrid>
                <a:gridCol w="6855021">
                  <a:extLst>
                    <a:ext uri="{9D8B030D-6E8A-4147-A177-3AD203B41FA5}">
                      <a16:colId xmlns:a16="http://schemas.microsoft.com/office/drawing/2014/main" val="3720822000"/>
                    </a:ext>
                  </a:extLst>
                </a:gridCol>
                <a:gridCol w="4840175">
                  <a:extLst>
                    <a:ext uri="{9D8B030D-6E8A-4147-A177-3AD203B41FA5}">
                      <a16:colId xmlns:a16="http://schemas.microsoft.com/office/drawing/2014/main" val="1687714881"/>
                    </a:ext>
                  </a:extLst>
                </a:gridCol>
              </a:tblGrid>
              <a:tr h="272403">
                <a:tc>
                  <a:txBody>
                    <a:bodyPr/>
                    <a:lstStyle/>
                    <a:p>
                      <a:pPr algn="l"/>
                      <a:r>
                        <a:rPr lang="en-AU" sz="3200" dirty="0">
                          <a:solidFill>
                            <a:srgbClr val="00B8EC"/>
                          </a:solidFill>
                        </a:rPr>
                        <a:t>Service Improvement</a:t>
                      </a: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algn="l"/>
                      <a:endParaRPr lang="en-AU" sz="3200" dirty="0">
                        <a:solidFill>
                          <a:srgbClr val="00B8EC"/>
                        </a:solidFill>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2535816"/>
                  </a:ext>
                </a:extLst>
              </a:tr>
              <a:tr h="3650204">
                <a:tc>
                  <a:txBody>
                    <a:bodyPr/>
                    <a:lstStyle/>
                    <a:p>
                      <a:pPr algn="l"/>
                      <a:r>
                        <a:rPr lang="en-AU" sz="2200" b="1" dirty="0">
                          <a:solidFill>
                            <a:srgbClr val="023956"/>
                          </a:solidFill>
                        </a:rPr>
                        <a:t>Ballarat Cancer Care </a:t>
                      </a:r>
                      <a:r>
                        <a:rPr lang="en-AU" sz="2200" dirty="0">
                          <a:solidFill>
                            <a:srgbClr val="023956"/>
                          </a:solidFill>
                        </a:rPr>
                        <a:t>– Practice nurse to assist in </a:t>
                      </a:r>
                    </a:p>
                    <a:p>
                      <a:pPr algn="l"/>
                      <a:r>
                        <a:rPr lang="en-AU" sz="2200" dirty="0">
                          <a:solidFill>
                            <a:srgbClr val="023956"/>
                          </a:solidFill>
                        </a:rPr>
                        <a:t>navigating cancer treatment.</a:t>
                      </a:r>
                    </a:p>
                    <a:p>
                      <a:pPr algn="l"/>
                      <a:r>
                        <a:rPr lang="en-AU" sz="2200" b="1" dirty="0">
                          <a:solidFill>
                            <a:srgbClr val="023956"/>
                          </a:solidFill>
                        </a:rPr>
                        <a:t>Rural North West Health </a:t>
                      </a:r>
                      <a:r>
                        <a:rPr lang="en-AU" sz="2200" dirty="0">
                          <a:solidFill>
                            <a:srgbClr val="023956"/>
                          </a:solidFill>
                        </a:rPr>
                        <a:t>– Fortnightly bush nursing </a:t>
                      </a:r>
                    </a:p>
                    <a:p>
                      <a:pPr algn="l"/>
                      <a:r>
                        <a:rPr lang="en-AU" sz="2200" dirty="0">
                          <a:solidFill>
                            <a:srgbClr val="023956"/>
                          </a:solidFill>
                        </a:rPr>
                        <a:t>service, initiation of a joint support group.</a:t>
                      </a:r>
                    </a:p>
                    <a:p>
                      <a:pPr algn="l"/>
                      <a:r>
                        <a:rPr lang="en-AU" sz="2200" b="1" dirty="0">
                          <a:solidFill>
                            <a:srgbClr val="023956"/>
                          </a:solidFill>
                        </a:rPr>
                        <a:t>Ballarat Health Services</a:t>
                      </a:r>
                      <a:r>
                        <a:rPr lang="en-AU" sz="2200" dirty="0">
                          <a:solidFill>
                            <a:srgbClr val="023956"/>
                          </a:solidFill>
                        </a:rPr>
                        <a:t>- Introduction of a </a:t>
                      </a:r>
                    </a:p>
                    <a:p>
                      <a:pPr algn="l"/>
                      <a:r>
                        <a:rPr lang="en-AU" sz="2200" dirty="0">
                          <a:solidFill>
                            <a:srgbClr val="023956"/>
                          </a:solidFill>
                        </a:rPr>
                        <a:t>lymphoedema surveillance program.</a:t>
                      </a:r>
                    </a:p>
                    <a:p>
                      <a:pPr algn="l"/>
                      <a:r>
                        <a:rPr lang="en-AU" sz="2200" b="1" dirty="0">
                          <a:solidFill>
                            <a:srgbClr val="023956"/>
                          </a:solidFill>
                        </a:rPr>
                        <a:t>BRICC Wellness Centre </a:t>
                      </a:r>
                      <a:r>
                        <a:rPr lang="en-AU" sz="2200" dirty="0">
                          <a:solidFill>
                            <a:srgbClr val="023956"/>
                          </a:solidFill>
                        </a:rPr>
                        <a:t>– delivering complimentary</a:t>
                      </a:r>
                    </a:p>
                    <a:p>
                      <a:pPr algn="l"/>
                      <a:r>
                        <a:rPr lang="en-AU" sz="2200" dirty="0">
                          <a:solidFill>
                            <a:srgbClr val="023956"/>
                          </a:solidFill>
                        </a:rPr>
                        <a:t>therapies to patients / carers in Stawell.</a:t>
                      </a:r>
                    </a:p>
                    <a:p>
                      <a:pPr algn="l"/>
                      <a:r>
                        <a:rPr lang="en-AU" sz="2200" b="1" dirty="0">
                          <a:solidFill>
                            <a:srgbClr val="023956"/>
                          </a:solidFill>
                        </a:rPr>
                        <a:t>BAROC </a:t>
                      </a:r>
                      <a:r>
                        <a:rPr lang="en-AU" sz="2200" dirty="0">
                          <a:solidFill>
                            <a:srgbClr val="023956"/>
                          </a:solidFill>
                        </a:rPr>
                        <a:t>– Acupuncture program introduced to </a:t>
                      </a:r>
                    </a:p>
                    <a:p>
                      <a:pPr algn="l"/>
                      <a:r>
                        <a:rPr lang="en-AU" sz="2200" dirty="0">
                          <a:solidFill>
                            <a:srgbClr val="023956"/>
                          </a:solidFill>
                        </a:rPr>
                        <a:t>BRICC Wellness Centre.</a:t>
                      </a:r>
                    </a:p>
                    <a:p>
                      <a:pPr algn="l"/>
                      <a:endParaRPr lang="en-AU" sz="2200" dirty="0">
                        <a:solidFill>
                          <a:srgbClr val="023956"/>
                        </a:solidFill>
                      </a:endParaRPr>
                    </a:p>
                    <a:p>
                      <a:endParaRPr lang="en-AU" sz="2200" dirty="0">
                        <a:solidFill>
                          <a:srgbClr val="023956"/>
                        </a:solidFill>
                      </a:endParaRPr>
                    </a:p>
                    <a:p>
                      <a:endParaRPr lang="en-AU" sz="2200" dirty="0">
                        <a:solidFill>
                          <a:srgbClr val="023956"/>
                        </a:solidFill>
                      </a:endParaRPr>
                    </a:p>
                    <a:p>
                      <a:endParaRPr lang="en-AU" sz="2200" dirty="0">
                        <a:solidFill>
                          <a:srgbClr val="023956"/>
                        </a:solidFill>
                      </a:endParaRPr>
                    </a:p>
                    <a:p>
                      <a:endParaRPr lang="en-AU" sz="2200" dirty="0">
                        <a:solidFill>
                          <a:srgbClr val="023956"/>
                        </a:solidFill>
                      </a:endParaRPr>
                    </a:p>
                    <a:p>
                      <a:endParaRPr lang="en-AU" sz="2200" dirty="0">
                        <a:solidFill>
                          <a:srgbClr val="023956"/>
                        </a:solidFill>
                      </a:endParaRPr>
                    </a:p>
                    <a:p>
                      <a:endParaRPr lang="en-AU" sz="2200" dirty="0">
                        <a:solidFill>
                          <a:srgbClr val="023956"/>
                        </a:solidFill>
                      </a:endParaRPr>
                    </a:p>
                    <a:p>
                      <a:endParaRPr lang="en-AU" sz="2200" dirty="0">
                        <a:solidFill>
                          <a:srgbClr val="023956"/>
                        </a:solidFill>
                      </a:endParaRPr>
                    </a:p>
                    <a:p>
                      <a:endParaRPr lang="en-AU" sz="2200" dirty="0">
                        <a:solidFill>
                          <a:srgbClr val="023956"/>
                        </a:solidFill>
                      </a:endParaRPr>
                    </a:p>
                  </a:txBody>
                  <a:tcPr>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pPr algn="l"/>
                      <a:endParaRPr lang="en-AU" sz="2200" b="1" dirty="0">
                        <a:solidFill>
                          <a:srgbClr val="023956"/>
                        </a:solidFill>
                      </a:endParaRPr>
                    </a:p>
                    <a:p>
                      <a:pPr algn="l"/>
                      <a:r>
                        <a:rPr lang="en-AU" sz="3200" b="1" dirty="0">
                          <a:solidFill>
                            <a:srgbClr val="00B8EC"/>
                          </a:solidFill>
                        </a:rPr>
                        <a:t>Scoping</a:t>
                      </a:r>
                      <a:endParaRPr lang="en-AU" sz="3200" b="1" dirty="0">
                        <a:solidFill>
                          <a:srgbClr val="023956"/>
                        </a:solidFill>
                      </a:endParaRPr>
                    </a:p>
                    <a:p>
                      <a:pPr algn="l"/>
                      <a:r>
                        <a:rPr lang="en-AU" sz="2200" b="1" dirty="0">
                          <a:solidFill>
                            <a:srgbClr val="023956"/>
                          </a:solidFill>
                        </a:rPr>
                        <a:t>Stawell Regional Health – Transport Connections Project.  </a:t>
                      </a:r>
                    </a:p>
                    <a:p>
                      <a:pPr algn="l"/>
                      <a:r>
                        <a:rPr lang="en-AU" sz="2200" dirty="0">
                          <a:solidFill>
                            <a:srgbClr val="023956"/>
                          </a:solidFill>
                        </a:rPr>
                        <a:t>Grant funding to assess the current landscape and demand.</a:t>
                      </a:r>
                    </a:p>
                    <a:p>
                      <a:pPr algn="l"/>
                      <a:endParaRPr lang="en-AU" sz="2200" dirty="0">
                        <a:solidFill>
                          <a:srgbClr val="023956"/>
                        </a:solidFill>
                      </a:endParaRPr>
                    </a:p>
                  </a:txBody>
                  <a:tcPr>
                    <a:lnL w="12700" cmpd="sng">
                      <a:noFill/>
                    </a:lnL>
                    <a:lnR w="12700" cmpd="sng">
                      <a:noFill/>
                    </a:lnR>
                    <a:lnT w="381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478587892"/>
                  </a:ext>
                </a:extLst>
              </a:tr>
            </a:tbl>
          </a:graphicData>
        </a:graphic>
      </p:graphicFrame>
    </p:spTree>
    <p:extLst>
      <p:ext uri="{BB962C8B-B14F-4D97-AF65-F5344CB8AC3E}">
        <p14:creationId xmlns:p14="http://schemas.microsoft.com/office/powerpoint/2010/main" val="65324718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E4636E0D-DCBE-4762-A3CB-A49D832CF951}"/>
              </a:ext>
            </a:extLst>
          </p:cNvPr>
          <p:cNvSpPr/>
          <p:nvPr/>
        </p:nvSpPr>
        <p:spPr>
          <a:xfrm rot="20821124">
            <a:off x="157625" y="-1371972"/>
            <a:ext cx="12090343" cy="4650197"/>
          </a:xfrm>
          <a:custGeom>
            <a:avLst/>
            <a:gdLst>
              <a:gd name="connsiteX0" fmla="*/ 0 w 13454743"/>
              <a:gd name="connsiteY0" fmla="*/ 0 h 4771916"/>
              <a:gd name="connsiteX1" fmla="*/ 13454743 w 13454743"/>
              <a:gd name="connsiteY1" fmla="*/ 0 h 4771916"/>
              <a:gd name="connsiteX2" fmla="*/ 13454743 w 13454743"/>
              <a:gd name="connsiteY2" fmla="*/ 4771916 h 4771916"/>
              <a:gd name="connsiteX3" fmla="*/ 0 w 13454743"/>
              <a:gd name="connsiteY3" fmla="*/ 4771916 h 4771916"/>
              <a:gd name="connsiteX4" fmla="*/ 0 w 13454743"/>
              <a:gd name="connsiteY4" fmla="*/ 0 h 4771916"/>
              <a:gd name="connsiteX0" fmla="*/ 0 w 13454743"/>
              <a:gd name="connsiteY0" fmla="*/ 0 h 4771916"/>
              <a:gd name="connsiteX1" fmla="*/ 13454743 w 13454743"/>
              <a:gd name="connsiteY1" fmla="*/ 0 h 4771916"/>
              <a:gd name="connsiteX2" fmla="*/ 12774709 w 13454743"/>
              <a:gd name="connsiteY2" fmla="*/ 4761393 h 4771916"/>
              <a:gd name="connsiteX3" fmla="*/ 0 w 13454743"/>
              <a:gd name="connsiteY3" fmla="*/ 4771916 h 4771916"/>
              <a:gd name="connsiteX4" fmla="*/ 0 w 13454743"/>
              <a:gd name="connsiteY4" fmla="*/ 0 h 4771916"/>
              <a:gd name="connsiteX0" fmla="*/ 0 w 12987458"/>
              <a:gd name="connsiteY0" fmla="*/ 0 h 4771916"/>
              <a:gd name="connsiteX1" fmla="*/ 12987458 w 12987458"/>
              <a:gd name="connsiteY1" fmla="*/ 3877356 h 4771916"/>
              <a:gd name="connsiteX2" fmla="*/ 12774709 w 12987458"/>
              <a:gd name="connsiteY2" fmla="*/ 4761393 h 4771916"/>
              <a:gd name="connsiteX3" fmla="*/ 0 w 12987458"/>
              <a:gd name="connsiteY3" fmla="*/ 4771916 h 4771916"/>
              <a:gd name="connsiteX4" fmla="*/ 0 w 12987458"/>
              <a:gd name="connsiteY4" fmla="*/ 0 h 4771916"/>
              <a:gd name="connsiteX0" fmla="*/ 980406 w 12987458"/>
              <a:gd name="connsiteY0" fmla="*/ 0 h 2998189"/>
              <a:gd name="connsiteX1" fmla="*/ 12987458 w 12987458"/>
              <a:gd name="connsiteY1" fmla="*/ 2103629 h 2998189"/>
              <a:gd name="connsiteX2" fmla="*/ 12774709 w 12987458"/>
              <a:gd name="connsiteY2" fmla="*/ 2987666 h 2998189"/>
              <a:gd name="connsiteX3" fmla="*/ 0 w 12987458"/>
              <a:gd name="connsiteY3" fmla="*/ 2998189 h 2998189"/>
              <a:gd name="connsiteX4" fmla="*/ 980406 w 12987458"/>
              <a:gd name="connsiteY4" fmla="*/ 0 h 2998189"/>
              <a:gd name="connsiteX0" fmla="*/ 1063930 w 12987458"/>
              <a:gd name="connsiteY0" fmla="*/ 0 h 3624834"/>
              <a:gd name="connsiteX1" fmla="*/ 12987458 w 12987458"/>
              <a:gd name="connsiteY1" fmla="*/ 2730274 h 3624834"/>
              <a:gd name="connsiteX2" fmla="*/ 12774709 w 12987458"/>
              <a:gd name="connsiteY2" fmla="*/ 3614311 h 3624834"/>
              <a:gd name="connsiteX3" fmla="*/ 0 w 12987458"/>
              <a:gd name="connsiteY3" fmla="*/ 3624834 h 3624834"/>
              <a:gd name="connsiteX4" fmla="*/ 1063930 w 12987458"/>
              <a:gd name="connsiteY4" fmla="*/ 0 h 3624834"/>
              <a:gd name="connsiteX0" fmla="*/ 815585 w 12739113"/>
              <a:gd name="connsiteY0" fmla="*/ 0 h 3657710"/>
              <a:gd name="connsiteX1" fmla="*/ 12739113 w 12739113"/>
              <a:gd name="connsiteY1" fmla="*/ 2730274 h 3657710"/>
              <a:gd name="connsiteX2" fmla="*/ 12526364 w 12739113"/>
              <a:gd name="connsiteY2" fmla="*/ 3614311 h 3657710"/>
              <a:gd name="connsiteX3" fmla="*/ 0 w 12739113"/>
              <a:gd name="connsiteY3" fmla="*/ 3657710 h 3657710"/>
              <a:gd name="connsiteX4" fmla="*/ 815585 w 12739113"/>
              <a:gd name="connsiteY4" fmla="*/ 0 h 3657710"/>
              <a:gd name="connsiteX0" fmla="*/ 454084 w 12739113"/>
              <a:gd name="connsiteY0" fmla="*/ 1 h 4213725"/>
              <a:gd name="connsiteX1" fmla="*/ 12739113 w 12739113"/>
              <a:gd name="connsiteY1" fmla="*/ 3286289 h 4213725"/>
              <a:gd name="connsiteX2" fmla="*/ 12526364 w 12739113"/>
              <a:gd name="connsiteY2" fmla="*/ 4170326 h 4213725"/>
              <a:gd name="connsiteX3" fmla="*/ 0 w 12739113"/>
              <a:gd name="connsiteY3" fmla="*/ 4213725 h 4213725"/>
              <a:gd name="connsiteX4" fmla="*/ 454084 w 12739113"/>
              <a:gd name="connsiteY4" fmla="*/ 1 h 4213725"/>
              <a:gd name="connsiteX0" fmla="*/ 575782 w 12860811"/>
              <a:gd name="connsiteY0" fmla="*/ -1 h 4187867"/>
              <a:gd name="connsiteX1" fmla="*/ 12860811 w 12860811"/>
              <a:gd name="connsiteY1" fmla="*/ 3286287 h 4187867"/>
              <a:gd name="connsiteX2" fmla="*/ 12648062 w 12860811"/>
              <a:gd name="connsiteY2" fmla="*/ 4170324 h 4187867"/>
              <a:gd name="connsiteX3" fmla="*/ 0 w 12860811"/>
              <a:gd name="connsiteY3" fmla="*/ 4187867 h 4187867"/>
              <a:gd name="connsiteX4" fmla="*/ 575782 w 12860811"/>
              <a:gd name="connsiteY4" fmla="*/ -1 h 4187867"/>
              <a:gd name="connsiteX0" fmla="*/ 575782 w 12860811"/>
              <a:gd name="connsiteY0" fmla="*/ 1 h 5782412"/>
              <a:gd name="connsiteX1" fmla="*/ 12860811 w 12860811"/>
              <a:gd name="connsiteY1" fmla="*/ 3286289 h 5782412"/>
              <a:gd name="connsiteX2" fmla="*/ 12662927 w 12860811"/>
              <a:gd name="connsiteY2" fmla="*/ 5782412 h 5782412"/>
              <a:gd name="connsiteX3" fmla="*/ 0 w 12860811"/>
              <a:gd name="connsiteY3" fmla="*/ 4187869 h 5782412"/>
              <a:gd name="connsiteX4" fmla="*/ 575782 w 12860811"/>
              <a:gd name="connsiteY4" fmla="*/ 1 h 5782412"/>
              <a:gd name="connsiteX0" fmla="*/ 575782 w 12811603"/>
              <a:gd name="connsiteY0" fmla="*/ -1 h 5782410"/>
              <a:gd name="connsiteX1" fmla="*/ 12811603 w 12811603"/>
              <a:gd name="connsiteY1" fmla="*/ 4727741 h 5782410"/>
              <a:gd name="connsiteX2" fmla="*/ 12662927 w 12811603"/>
              <a:gd name="connsiteY2" fmla="*/ 5782410 h 5782410"/>
              <a:gd name="connsiteX3" fmla="*/ 0 w 12811603"/>
              <a:gd name="connsiteY3" fmla="*/ 4187867 h 5782410"/>
              <a:gd name="connsiteX4" fmla="*/ 575782 w 12811603"/>
              <a:gd name="connsiteY4" fmla="*/ -1 h 5782410"/>
              <a:gd name="connsiteX0" fmla="*/ 240344 w 12476165"/>
              <a:gd name="connsiteY0" fmla="*/ 1 h 5782412"/>
              <a:gd name="connsiteX1" fmla="*/ 12476165 w 12476165"/>
              <a:gd name="connsiteY1" fmla="*/ 4727743 h 5782412"/>
              <a:gd name="connsiteX2" fmla="*/ 12327489 w 12476165"/>
              <a:gd name="connsiteY2" fmla="*/ 5782412 h 5782412"/>
              <a:gd name="connsiteX3" fmla="*/ 0 w 12476165"/>
              <a:gd name="connsiteY3" fmla="*/ 1735792 h 5782412"/>
              <a:gd name="connsiteX4" fmla="*/ 240344 w 12476165"/>
              <a:gd name="connsiteY4" fmla="*/ 1 h 5782412"/>
              <a:gd name="connsiteX0" fmla="*/ 240344 w 12455078"/>
              <a:gd name="connsiteY0" fmla="*/ -1 h 5782410"/>
              <a:gd name="connsiteX1" fmla="*/ 12455078 w 12455078"/>
              <a:gd name="connsiteY1" fmla="*/ 4445107 h 5782410"/>
              <a:gd name="connsiteX2" fmla="*/ 12327489 w 12455078"/>
              <a:gd name="connsiteY2" fmla="*/ 5782410 h 5782410"/>
              <a:gd name="connsiteX3" fmla="*/ 0 w 12455078"/>
              <a:gd name="connsiteY3" fmla="*/ 1735790 h 5782410"/>
              <a:gd name="connsiteX4" fmla="*/ 240344 w 12455078"/>
              <a:gd name="connsiteY4" fmla="*/ -1 h 5782410"/>
              <a:gd name="connsiteX0" fmla="*/ 240344 w 12455078"/>
              <a:gd name="connsiteY0" fmla="*/ 1 h 7495593"/>
              <a:gd name="connsiteX1" fmla="*/ 12455078 w 12455078"/>
              <a:gd name="connsiteY1" fmla="*/ 4445109 h 7495593"/>
              <a:gd name="connsiteX2" fmla="*/ 12012984 w 12455078"/>
              <a:gd name="connsiteY2" fmla="*/ 7495594 h 7495593"/>
              <a:gd name="connsiteX3" fmla="*/ 0 w 12455078"/>
              <a:gd name="connsiteY3" fmla="*/ 1735792 h 7495593"/>
              <a:gd name="connsiteX4" fmla="*/ 240344 w 12455078"/>
              <a:gd name="connsiteY4" fmla="*/ 1 h 7495593"/>
              <a:gd name="connsiteX0" fmla="*/ 223003 w 12437737"/>
              <a:gd name="connsiteY0" fmla="*/ -1 h 7495593"/>
              <a:gd name="connsiteX1" fmla="*/ 12437737 w 12437737"/>
              <a:gd name="connsiteY1" fmla="*/ 4445107 h 7495593"/>
              <a:gd name="connsiteX2" fmla="*/ 11995643 w 12437737"/>
              <a:gd name="connsiteY2" fmla="*/ 7495592 h 7495593"/>
              <a:gd name="connsiteX3" fmla="*/ 0 w 12437737"/>
              <a:gd name="connsiteY3" fmla="*/ 1447402 h 7495593"/>
              <a:gd name="connsiteX4" fmla="*/ 223003 w 12437737"/>
              <a:gd name="connsiteY4" fmla="*/ -1 h 7495593"/>
              <a:gd name="connsiteX0" fmla="*/ 223003 w 12428583"/>
              <a:gd name="connsiteY0" fmla="*/ 1 h 7495593"/>
              <a:gd name="connsiteX1" fmla="*/ 12428583 w 12428583"/>
              <a:gd name="connsiteY1" fmla="*/ 4422156 h 7495593"/>
              <a:gd name="connsiteX2" fmla="*/ 11995643 w 12428583"/>
              <a:gd name="connsiteY2" fmla="*/ 7495594 h 7495593"/>
              <a:gd name="connsiteX3" fmla="*/ 0 w 12428583"/>
              <a:gd name="connsiteY3" fmla="*/ 1447404 h 7495593"/>
              <a:gd name="connsiteX4" fmla="*/ 223003 w 12428583"/>
              <a:gd name="connsiteY4" fmla="*/ 1 h 74955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428583" h="7495593">
                <a:moveTo>
                  <a:pt x="223003" y="1"/>
                </a:moveTo>
                <a:lnTo>
                  <a:pt x="12428583" y="4422156"/>
                </a:lnTo>
                <a:lnTo>
                  <a:pt x="11995643" y="7495594"/>
                </a:lnTo>
                <a:lnTo>
                  <a:pt x="0" y="1447404"/>
                </a:lnTo>
                <a:lnTo>
                  <a:pt x="223003" y="1"/>
                </a:lnTo>
                <a:close/>
              </a:path>
            </a:pathLst>
          </a:custGeom>
          <a:solidFill>
            <a:srgbClr val="0054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6" name="AutoShape 2" descr="http://www.honeywellanalytics.com/~/media/honeywell-analytics/images/headers/questionanswers980x275.jpg?h=275&amp;la=en&amp;w=980&amp;hash=952A4776F4DDC4A4BD6382EB5A746099578C9797">
            <a:extLst>
              <a:ext uri="{FF2B5EF4-FFF2-40B4-BE49-F238E27FC236}">
                <a16:creationId xmlns:a16="http://schemas.microsoft.com/office/drawing/2014/main" id="{60A6170F-6BA5-49A4-8897-48DEE73B7577}"/>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10" name="Rectangle 9">
            <a:extLst>
              <a:ext uri="{FF2B5EF4-FFF2-40B4-BE49-F238E27FC236}">
                <a16:creationId xmlns:a16="http://schemas.microsoft.com/office/drawing/2014/main" id="{C9CFC438-4497-4A84-BCA7-97C9E9B03302}"/>
              </a:ext>
            </a:extLst>
          </p:cNvPr>
          <p:cNvSpPr/>
          <p:nvPr/>
        </p:nvSpPr>
        <p:spPr>
          <a:xfrm>
            <a:off x="385579" y="15536"/>
            <a:ext cx="9352188" cy="98509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AU" sz="4400" b="1" dirty="0">
                <a:solidFill>
                  <a:schemeClr val="bg1"/>
                </a:solidFill>
              </a:rPr>
              <a:t>The importance of the Consumer Voice</a:t>
            </a:r>
          </a:p>
        </p:txBody>
      </p:sp>
      <p:sp>
        <p:nvSpPr>
          <p:cNvPr id="3" name="Rectangle 2">
            <a:extLst>
              <a:ext uri="{FF2B5EF4-FFF2-40B4-BE49-F238E27FC236}">
                <a16:creationId xmlns:a16="http://schemas.microsoft.com/office/drawing/2014/main" id="{6E9EDF6C-BD4C-47D6-BCE3-93AC2027595A}"/>
              </a:ext>
            </a:extLst>
          </p:cNvPr>
          <p:cNvSpPr/>
          <p:nvPr/>
        </p:nvSpPr>
        <p:spPr>
          <a:xfrm>
            <a:off x="-1" y="5513906"/>
            <a:ext cx="12288033" cy="1362104"/>
          </a:xfrm>
          <a:custGeom>
            <a:avLst/>
            <a:gdLst>
              <a:gd name="connsiteX0" fmla="*/ 0 w 12813476"/>
              <a:gd name="connsiteY0" fmla="*/ 0 h 2458193"/>
              <a:gd name="connsiteX1" fmla="*/ 12813476 w 12813476"/>
              <a:gd name="connsiteY1" fmla="*/ 0 h 2458193"/>
              <a:gd name="connsiteX2" fmla="*/ 12813476 w 12813476"/>
              <a:gd name="connsiteY2" fmla="*/ 2458193 h 2458193"/>
              <a:gd name="connsiteX3" fmla="*/ 0 w 12813476"/>
              <a:gd name="connsiteY3" fmla="*/ 2458193 h 2458193"/>
              <a:gd name="connsiteX4" fmla="*/ 0 w 12813476"/>
              <a:gd name="connsiteY4" fmla="*/ 0 h 2458193"/>
              <a:gd name="connsiteX0" fmla="*/ 457484 w 12813476"/>
              <a:gd name="connsiteY0" fmla="*/ 0 h 2669597"/>
              <a:gd name="connsiteX1" fmla="*/ 12813476 w 12813476"/>
              <a:gd name="connsiteY1" fmla="*/ 211404 h 2669597"/>
              <a:gd name="connsiteX2" fmla="*/ 12813476 w 12813476"/>
              <a:gd name="connsiteY2" fmla="*/ 2669597 h 2669597"/>
              <a:gd name="connsiteX3" fmla="*/ 0 w 12813476"/>
              <a:gd name="connsiteY3" fmla="*/ 2669597 h 2669597"/>
              <a:gd name="connsiteX4" fmla="*/ 457484 w 12813476"/>
              <a:gd name="connsiteY4" fmla="*/ 0 h 2669597"/>
              <a:gd name="connsiteX0" fmla="*/ 457484 w 12813476"/>
              <a:gd name="connsiteY0" fmla="*/ 0 h 3560049"/>
              <a:gd name="connsiteX1" fmla="*/ 12813476 w 12813476"/>
              <a:gd name="connsiteY1" fmla="*/ 211404 h 3560049"/>
              <a:gd name="connsiteX2" fmla="*/ 12240684 w 12813476"/>
              <a:gd name="connsiteY2" fmla="*/ 3560049 h 3560049"/>
              <a:gd name="connsiteX3" fmla="*/ 0 w 12813476"/>
              <a:gd name="connsiteY3" fmla="*/ 2669597 h 3560049"/>
              <a:gd name="connsiteX4" fmla="*/ 457484 w 12813476"/>
              <a:gd name="connsiteY4" fmla="*/ 0 h 3560049"/>
              <a:gd name="connsiteX0" fmla="*/ 457484 w 12714072"/>
              <a:gd name="connsiteY0" fmla="*/ 0 h 3560049"/>
              <a:gd name="connsiteX1" fmla="*/ 12714072 w 12714072"/>
              <a:gd name="connsiteY1" fmla="*/ 796790 h 3560049"/>
              <a:gd name="connsiteX2" fmla="*/ 12240684 w 12714072"/>
              <a:gd name="connsiteY2" fmla="*/ 3560049 h 3560049"/>
              <a:gd name="connsiteX3" fmla="*/ 0 w 12714072"/>
              <a:gd name="connsiteY3" fmla="*/ 2669597 h 3560049"/>
              <a:gd name="connsiteX4" fmla="*/ 457484 w 12714072"/>
              <a:gd name="connsiteY4" fmla="*/ 0 h 3560049"/>
              <a:gd name="connsiteX0" fmla="*/ 397842 w 12714072"/>
              <a:gd name="connsiteY0" fmla="*/ 0 h 3208818"/>
              <a:gd name="connsiteX1" fmla="*/ 12714072 w 12714072"/>
              <a:gd name="connsiteY1" fmla="*/ 445559 h 3208818"/>
              <a:gd name="connsiteX2" fmla="*/ 12240684 w 12714072"/>
              <a:gd name="connsiteY2" fmla="*/ 3208818 h 3208818"/>
              <a:gd name="connsiteX3" fmla="*/ 0 w 12714072"/>
              <a:gd name="connsiteY3" fmla="*/ 2318366 h 3208818"/>
              <a:gd name="connsiteX4" fmla="*/ 397842 w 12714072"/>
              <a:gd name="connsiteY4" fmla="*/ 0 h 3208818"/>
              <a:gd name="connsiteX0" fmla="*/ 184086 w 12500316"/>
              <a:gd name="connsiteY0" fmla="*/ 0 h 3208818"/>
              <a:gd name="connsiteX1" fmla="*/ 12500316 w 12500316"/>
              <a:gd name="connsiteY1" fmla="*/ 445559 h 3208818"/>
              <a:gd name="connsiteX2" fmla="*/ 12026928 w 12500316"/>
              <a:gd name="connsiteY2" fmla="*/ 3208818 h 3208818"/>
              <a:gd name="connsiteX3" fmla="*/ 0 w 12500316"/>
              <a:gd name="connsiteY3" fmla="*/ 2342116 h 3208818"/>
              <a:gd name="connsiteX4" fmla="*/ 184086 w 12500316"/>
              <a:gd name="connsiteY4" fmla="*/ 0 h 3208818"/>
              <a:gd name="connsiteX0" fmla="*/ 29706 w 12500316"/>
              <a:gd name="connsiteY0" fmla="*/ 0 h 3113816"/>
              <a:gd name="connsiteX1" fmla="*/ 12500316 w 12500316"/>
              <a:gd name="connsiteY1" fmla="*/ 350557 h 3113816"/>
              <a:gd name="connsiteX2" fmla="*/ 12026928 w 12500316"/>
              <a:gd name="connsiteY2" fmla="*/ 3113816 h 3113816"/>
              <a:gd name="connsiteX3" fmla="*/ 0 w 12500316"/>
              <a:gd name="connsiteY3" fmla="*/ 2247114 h 3113816"/>
              <a:gd name="connsiteX4" fmla="*/ 29706 w 12500316"/>
              <a:gd name="connsiteY4" fmla="*/ 0 h 3113816"/>
              <a:gd name="connsiteX0" fmla="*/ 29706 w 12215308"/>
              <a:gd name="connsiteY0" fmla="*/ 0 h 3113816"/>
              <a:gd name="connsiteX1" fmla="*/ 12215308 w 12215308"/>
              <a:gd name="connsiteY1" fmla="*/ 611814 h 3113816"/>
              <a:gd name="connsiteX2" fmla="*/ 12026928 w 12215308"/>
              <a:gd name="connsiteY2" fmla="*/ 3113816 h 3113816"/>
              <a:gd name="connsiteX3" fmla="*/ 0 w 12215308"/>
              <a:gd name="connsiteY3" fmla="*/ 2247114 h 3113816"/>
              <a:gd name="connsiteX4" fmla="*/ 29706 w 12215308"/>
              <a:gd name="connsiteY4" fmla="*/ 0 h 3113816"/>
              <a:gd name="connsiteX0" fmla="*/ 29706 w 12203432"/>
              <a:gd name="connsiteY0" fmla="*/ 373838 h 3487654"/>
              <a:gd name="connsiteX1" fmla="*/ 12203432 w 12203432"/>
              <a:gd name="connsiteY1" fmla="*/ 0 h 3487654"/>
              <a:gd name="connsiteX2" fmla="*/ 12026928 w 12203432"/>
              <a:gd name="connsiteY2" fmla="*/ 3487654 h 3487654"/>
              <a:gd name="connsiteX3" fmla="*/ 0 w 12203432"/>
              <a:gd name="connsiteY3" fmla="*/ 2620952 h 3487654"/>
              <a:gd name="connsiteX4" fmla="*/ 29706 w 12203432"/>
              <a:gd name="connsiteY4" fmla="*/ 373838 h 3487654"/>
              <a:gd name="connsiteX0" fmla="*/ 29706 w 12203432"/>
              <a:gd name="connsiteY0" fmla="*/ 373838 h 3487654"/>
              <a:gd name="connsiteX1" fmla="*/ 12203432 w 12203432"/>
              <a:gd name="connsiteY1" fmla="*/ 0 h 3487654"/>
              <a:gd name="connsiteX2" fmla="*/ 12120893 w 12203432"/>
              <a:gd name="connsiteY2" fmla="*/ 1978633 h 3487654"/>
              <a:gd name="connsiteX3" fmla="*/ 12026928 w 12203432"/>
              <a:gd name="connsiteY3" fmla="*/ 3487654 h 3487654"/>
              <a:gd name="connsiteX4" fmla="*/ 0 w 12203432"/>
              <a:gd name="connsiteY4" fmla="*/ 2620952 h 3487654"/>
              <a:gd name="connsiteX5" fmla="*/ 29706 w 12203432"/>
              <a:gd name="connsiteY5" fmla="*/ 373838 h 3487654"/>
              <a:gd name="connsiteX0" fmla="*/ 374090 w 12547816"/>
              <a:gd name="connsiteY0" fmla="*/ 373838 h 3487654"/>
              <a:gd name="connsiteX1" fmla="*/ 12547816 w 12547816"/>
              <a:gd name="connsiteY1" fmla="*/ 0 h 3487654"/>
              <a:gd name="connsiteX2" fmla="*/ 12465277 w 12547816"/>
              <a:gd name="connsiteY2" fmla="*/ 1978633 h 3487654"/>
              <a:gd name="connsiteX3" fmla="*/ 12371312 w 12547816"/>
              <a:gd name="connsiteY3" fmla="*/ 3487654 h 3487654"/>
              <a:gd name="connsiteX4" fmla="*/ 0 w 12547816"/>
              <a:gd name="connsiteY4" fmla="*/ 3475975 h 3487654"/>
              <a:gd name="connsiteX5" fmla="*/ 374090 w 12547816"/>
              <a:gd name="connsiteY5" fmla="*/ 373838 h 3487654"/>
              <a:gd name="connsiteX0" fmla="*/ 374090 w 12547816"/>
              <a:gd name="connsiteY0" fmla="*/ 373838 h 3475975"/>
              <a:gd name="connsiteX1" fmla="*/ 12547816 w 12547816"/>
              <a:gd name="connsiteY1" fmla="*/ 0 h 3475975"/>
              <a:gd name="connsiteX2" fmla="*/ 12465277 w 12547816"/>
              <a:gd name="connsiteY2" fmla="*/ 1978633 h 3475975"/>
              <a:gd name="connsiteX3" fmla="*/ 12347562 w 12547816"/>
              <a:gd name="connsiteY3" fmla="*/ 3250147 h 3475975"/>
              <a:gd name="connsiteX4" fmla="*/ 0 w 12547816"/>
              <a:gd name="connsiteY4" fmla="*/ 3475975 h 3475975"/>
              <a:gd name="connsiteX5" fmla="*/ 374090 w 12547816"/>
              <a:gd name="connsiteY5" fmla="*/ 373838 h 3475975"/>
              <a:gd name="connsiteX0" fmla="*/ 374090 w 12547816"/>
              <a:gd name="connsiteY0" fmla="*/ 373838 h 3475975"/>
              <a:gd name="connsiteX1" fmla="*/ 12547816 w 12547816"/>
              <a:gd name="connsiteY1" fmla="*/ 0 h 3475975"/>
              <a:gd name="connsiteX2" fmla="*/ 12465277 w 12547816"/>
              <a:gd name="connsiteY2" fmla="*/ 1978633 h 3475975"/>
              <a:gd name="connsiteX3" fmla="*/ 12228809 w 12547816"/>
              <a:gd name="connsiteY3" fmla="*/ 3463903 h 3475975"/>
              <a:gd name="connsiteX4" fmla="*/ 0 w 12547816"/>
              <a:gd name="connsiteY4" fmla="*/ 3475975 h 3475975"/>
              <a:gd name="connsiteX5" fmla="*/ 374090 w 12547816"/>
              <a:gd name="connsiteY5" fmla="*/ 373838 h 3475975"/>
              <a:gd name="connsiteX0" fmla="*/ 374090 w 12470724"/>
              <a:gd name="connsiteY0" fmla="*/ 0 h 3102137"/>
              <a:gd name="connsiteX1" fmla="*/ 12239057 w 12470724"/>
              <a:gd name="connsiteY1" fmla="*/ 314931 h 3102137"/>
              <a:gd name="connsiteX2" fmla="*/ 12465277 w 12470724"/>
              <a:gd name="connsiteY2" fmla="*/ 1604795 h 3102137"/>
              <a:gd name="connsiteX3" fmla="*/ 12228809 w 12470724"/>
              <a:gd name="connsiteY3" fmla="*/ 3090065 h 3102137"/>
              <a:gd name="connsiteX4" fmla="*/ 0 w 12470724"/>
              <a:gd name="connsiteY4" fmla="*/ 3102137 h 3102137"/>
              <a:gd name="connsiteX5" fmla="*/ 374090 w 12470724"/>
              <a:gd name="connsiteY5" fmla="*/ 0 h 3102137"/>
              <a:gd name="connsiteX0" fmla="*/ 374090 w 12239057"/>
              <a:gd name="connsiteY0" fmla="*/ 0 h 3102137"/>
              <a:gd name="connsiteX1" fmla="*/ 12239057 w 12239057"/>
              <a:gd name="connsiteY1" fmla="*/ 314931 h 3102137"/>
              <a:gd name="connsiteX2" fmla="*/ 12192145 w 12239057"/>
              <a:gd name="connsiteY2" fmla="*/ 1604795 h 3102137"/>
              <a:gd name="connsiteX3" fmla="*/ 12228809 w 12239057"/>
              <a:gd name="connsiteY3" fmla="*/ 3090065 h 3102137"/>
              <a:gd name="connsiteX4" fmla="*/ 0 w 12239057"/>
              <a:gd name="connsiteY4" fmla="*/ 3102137 h 3102137"/>
              <a:gd name="connsiteX5" fmla="*/ 374090 w 12239057"/>
              <a:gd name="connsiteY5" fmla="*/ 0 h 3102137"/>
              <a:gd name="connsiteX0" fmla="*/ 0 w 12244978"/>
              <a:gd name="connsiteY0" fmla="*/ 1490118 h 2787206"/>
              <a:gd name="connsiteX1" fmla="*/ 12244978 w 12244978"/>
              <a:gd name="connsiteY1" fmla="*/ 0 h 2787206"/>
              <a:gd name="connsiteX2" fmla="*/ 12198066 w 12244978"/>
              <a:gd name="connsiteY2" fmla="*/ 1289864 h 2787206"/>
              <a:gd name="connsiteX3" fmla="*/ 12234730 w 12244978"/>
              <a:gd name="connsiteY3" fmla="*/ 2775134 h 2787206"/>
              <a:gd name="connsiteX4" fmla="*/ 5921 w 12244978"/>
              <a:gd name="connsiteY4" fmla="*/ 2787206 h 2787206"/>
              <a:gd name="connsiteX5" fmla="*/ 0 w 12244978"/>
              <a:gd name="connsiteY5" fmla="*/ 1490118 h 2787206"/>
              <a:gd name="connsiteX0" fmla="*/ 12198066 w 12289506"/>
              <a:gd name="connsiteY0" fmla="*/ 1289864 h 2787206"/>
              <a:gd name="connsiteX1" fmla="*/ 12234730 w 12289506"/>
              <a:gd name="connsiteY1" fmla="*/ 2775134 h 2787206"/>
              <a:gd name="connsiteX2" fmla="*/ 5921 w 12289506"/>
              <a:gd name="connsiteY2" fmla="*/ 2787206 h 2787206"/>
              <a:gd name="connsiteX3" fmla="*/ 0 w 12289506"/>
              <a:gd name="connsiteY3" fmla="*/ 1490118 h 2787206"/>
              <a:gd name="connsiteX4" fmla="*/ 12244978 w 12289506"/>
              <a:gd name="connsiteY4" fmla="*/ 0 h 2787206"/>
              <a:gd name="connsiteX5" fmla="*/ 12289506 w 12289506"/>
              <a:gd name="connsiteY5" fmla="*/ 1381304 h 2787206"/>
              <a:gd name="connsiteX0" fmla="*/ 12198066 w 12289506"/>
              <a:gd name="connsiteY0" fmla="*/ 1289864 h 2787206"/>
              <a:gd name="connsiteX1" fmla="*/ 12234730 w 12289506"/>
              <a:gd name="connsiteY1" fmla="*/ 2775134 h 2787206"/>
              <a:gd name="connsiteX2" fmla="*/ 5921 w 12289506"/>
              <a:gd name="connsiteY2" fmla="*/ 2787206 h 2787206"/>
              <a:gd name="connsiteX3" fmla="*/ 0 w 12289506"/>
              <a:gd name="connsiteY3" fmla="*/ 1490118 h 2787206"/>
              <a:gd name="connsiteX4" fmla="*/ 12244978 w 12289506"/>
              <a:gd name="connsiteY4" fmla="*/ 0 h 2787206"/>
              <a:gd name="connsiteX5" fmla="*/ 12289506 w 12289506"/>
              <a:gd name="connsiteY5" fmla="*/ 1381304 h 2787206"/>
              <a:gd name="connsiteX0" fmla="*/ 12198066 w 12244978"/>
              <a:gd name="connsiteY0" fmla="*/ 1289864 h 2787206"/>
              <a:gd name="connsiteX1" fmla="*/ 12234730 w 12244978"/>
              <a:gd name="connsiteY1" fmla="*/ 2775134 h 2787206"/>
              <a:gd name="connsiteX2" fmla="*/ 5921 w 12244978"/>
              <a:gd name="connsiteY2" fmla="*/ 2787206 h 2787206"/>
              <a:gd name="connsiteX3" fmla="*/ 0 w 12244978"/>
              <a:gd name="connsiteY3" fmla="*/ 1490118 h 2787206"/>
              <a:gd name="connsiteX4" fmla="*/ 12244978 w 12244978"/>
              <a:gd name="connsiteY4" fmla="*/ 0 h 2787206"/>
              <a:gd name="connsiteX0" fmla="*/ 12198066 w 12234730"/>
              <a:gd name="connsiteY0" fmla="*/ 1289864 h 2787206"/>
              <a:gd name="connsiteX1" fmla="*/ 12234730 w 12234730"/>
              <a:gd name="connsiteY1" fmla="*/ 2775134 h 2787206"/>
              <a:gd name="connsiteX2" fmla="*/ 5921 w 12234730"/>
              <a:gd name="connsiteY2" fmla="*/ 2787206 h 2787206"/>
              <a:gd name="connsiteX3" fmla="*/ 0 w 12234730"/>
              <a:gd name="connsiteY3" fmla="*/ 1490118 h 2787206"/>
              <a:gd name="connsiteX4" fmla="*/ 12185601 w 12234730"/>
              <a:gd name="connsiteY4" fmla="*/ 0 h 2787206"/>
              <a:gd name="connsiteX0" fmla="*/ 12198066 w 12234730"/>
              <a:gd name="connsiteY0" fmla="*/ 719849 h 2217191"/>
              <a:gd name="connsiteX1" fmla="*/ 12234730 w 12234730"/>
              <a:gd name="connsiteY1" fmla="*/ 2205119 h 2217191"/>
              <a:gd name="connsiteX2" fmla="*/ 5921 w 12234730"/>
              <a:gd name="connsiteY2" fmla="*/ 2217191 h 2217191"/>
              <a:gd name="connsiteX3" fmla="*/ 0 w 12234730"/>
              <a:gd name="connsiteY3" fmla="*/ 920103 h 2217191"/>
              <a:gd name="connsiteX4" fmla="*/ 12173726 w 12234730"/>
              <a:gd name="connsiteY4" fmla="*/ 0 h 2217191"/>
              <a:gd name="connsiteX0" fmla="*/ 12209942 w 12246606"/>
              <a:gd name="connsiteY0" fmla="*/ 719849 h 2217191"/>
              <a:gd name="connsiteX1" fmla="*/ 12246606 w 12246606"/>
              <a:gd name="connsiteY1" fmla="*/ 2205119 h 2217191"/>
              <a:gd name="connsiteX2" fmla="*/ 17797 w 12246606"/>
              <a:gd name="connsiteY2" fmla="*/ 2217191 h 2217191"/>
              <a:gd name="connsiteX3" fmla="*/ 0 w 12246606"/>
              <a:gd name="connsiteY3" fmla="*/ 1430742 h 2217191"/>
              <a:gd name="connsiteX4" fmla="*/ 12185602 w 12246606"/>
              <a:gd name="connsiteY4" fmla="*/ 0 h 2217191"/>
              <a:gd name="connsiteX0" fmla="*/ 12198067 w 12234731"/>
              <a:gd name="connsiteY0" fmla="*/ 719849 h 2217191"/>
              <a:gd name="connsiteX1" fmla="*/ 12234731 w 12234731"/>
              <a:gd name="connsiteY1" fmla="*/ 2205119 h 2217191"/>
              <a:gd name="connsiteX2" fmla="*/ 5922 w 12234731"/>
              <a:gd name="connsiteY2" fmla="*/ 2217191 h 2217191"/>
              <a:gd name="connsiteX3" fmla="*/ 0 w 12234731"/>
              <a:gd name="connsiteY3" fmla="*/ 1680123 h 2217191"/>
              <a:gd name="connsiteX4" fmla="*/ 12173727 w 12234731"/>
              <a:gd name="connsiteY4" fmla="*/ 0 h 2217191"/>
              <a:gd name="connsiteX0" fmla="*/ 12198067 w 12234731"/>
              <a:gd name="connsiteY0" fmla="*/ 422966 h 1920308"/>
              <a:gd name="connsiteX1" fmla="*/ 12234731 w 12234731"/>
              <a:gd name="connsiteY1" fmla="*/ 1908236 h 1920308"/>
              <a:gd name="connsiteX2" fmla="*/ 5922 w 12234731"/>
              <a:gd name="connsiteY2" fmla="*/ 1920308 h 1920308"/>
              <a:gd name="connsiteX3" fmla="*/ 0 w 12234731"/>
              <a:gd name="connsiteY3" fmla="*/ 1383240 h 1920308"/>
              <a:gd name="connsiteX4" fmla="*/ 12209353 w 12234731"/>
              <a:gd name="connsiteY4" fmla="*/ 0 h 1920308"/>
              <a:gd name="connsiteX0" fmla="*/ 12198067 w 12234731"/>
              <a:gd name="connsiteY0" fmla="*/ 422966 h 1920308"/>
              <a:gd name="connsiteX1" fmla="*/ 12234731 w 12234731"/>
              <a:gd name="connsiteY1" fmla="*/ 1908236 h 1920308"/>
              <a:gd name="connsiteX2" fmla="*/ 5922 w 12234731"/>
              <a:gd name="connsiteY2" fmla="*/ 1920308 h 1920308"/>
              <a:gd name="connsiteX3" fmla="*/ 0 w 12234731"/>
              <a:gd name="connsiteY3" fmla="*/ 1383240 h 1920308"/>
              <a:gd name="connsiteX4" fmla="*/ 12173856 w 12234731"/>
              <a:gd name="connsiteY4" fmla="*/ 0 h 19203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34731" h="1920308">
                <a:moveTo>
                  <a:pt x="12198067" y="422966"/>
                </a:moveTo>
                <a:lnTo>
                  <a:pt x="12234731" y="1908236"/>
                </a:lnTo>
                <a:lnTo>
                  <a:pt x="5922" y="1920308"/>
                </a:lnTo>
                <a:cubicBezTo>
                  <a:pt x="3948" y="1487945"/>
                  <a:pt x="1974" y="1815603"/>
                  <a:pt x="0" y="1383240"/>
                </a:cubicBezTo>
                <a:lnTo>
                  <a:pt x="12173856" y="0"/>
                </a:lnTo>
              </a:path>
            </a:pathLst>
          </a:custGeom>
          <a:solidFill>
            <a:srgbClr val="00B8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solidFill>
                <a:schemeClr val="tx1"/>
              </a:solidFill>
            </a:endParaRPr>
          </a:p>
        </p:txBody>
      </p:sp>
      <p:sp>
        <p:nvSpPr>
          <p:cNvPr id="4" name="Rectangle 3">
            <a:extLst>
              <a:ext uri="{FF2B5EF4-FFF2-40B4-BE49-F238E27FC236}">
                <a16:creationId xmlns:a16="http://schemas.microsoft.com/office/drawing/2014/main" id="{B94CD068-16CA-4C4F-89A5-E14777C3ABAE}"/>
              </a:ext>
            </a:extLst>
          </p:cNvPr>
          <p:cNvSpPr/>
          <p:nvPr/>
        </p:nvSpPr>
        <p:spPr>
          <a:xfrm>
            <a:off x="0" y="5379522"/>
            <a:ext cx="6745184" cy="1496488"/>
          </a:xfrm>
          <a:custGeom>
            <a:avLst/>
            <a:gdLst>
              <a:gd name="connsiteX0" fmla="*/ 0 w 3906982"/>
              <a:gd name="connsiteY0" fmla="*/ 0 h 1496488"/>
              <a:gd name="connsiteX1" fmla="*/ 3906982 w 3906982"/>
              <a:gd name="connsiteY1" fmla="*/ 0 h 1496488"/>
              <a:gd name="connsiteX2" fmla="*/ 3906982 w 3906982"/>
              <a:gd name="connsiteY2" fmla="*/ 1496488 h 1496488"/>
              <a:gd name="connsiteX3" fmla="*/ 0 w 3906982"/>
              <a:gd name="connsiteY3" fmla="*/ 1496488 h 1496488"/>
              <a:gd name="connsiteX4" fmla="*/ 0 w 3906982"/>
              <a:gd name="connsiteY4" fmla="*/ 0 h 1496488"/>
              <a:gd name="connsiteX0" fmla="*/ 0 w 3906982"/>
              <a:gd name="connsiteY0" fmla="*/ 0 h 1496488"/>
              <a:gd name="connsiteX1" fmla="*/ 3906982 w 3906982"/>
              <a:gd name="connsiteY1" fmla="*/ 1496488 h 1496488"/>
              <a:gd name="connsiteX2" fmla="*/ 0 w 3906982"/>
              <a:gd name="connsiteY2" fmla="*/ 1496488 h 1496488"/>
              <a:gd name="connsiteX3" fmla="*/ 0 w 3906982"/>
              <a:gd name="connsiteY3" fmla="*/ 0 h 1496488"/>
              <a:gd name="connsiteX0" fmla="*/ 0 w 6745184"/>
              <a:gd name="connsiteY0" fmla="*/ 0 h 1520239"/>
              <a:gd name="connsiteX1" fmla="*/ 6745184 w 6745184"/>
              <a:gd name="connsiteY1" fmla="*/ 1520239 h 1520239"/>
              <a:gd name="connsiteX2" fmla="*/ 0 w 6745184"/>
              <a:gd name="connsiteY2" fmla="*/ 1496488 h 1520239"/>
              <a:gd name="connsiteX3" fmla="*/ 0 w 6745184"/>
              <a:gd name="connsiteY3" fmla="*/ 0 h 1520239"/>
              <a:gd name="connsiteX0" fmla="*/ 0 w 6745184"/>
              <a:gd name="connsiteY0" fmla="*/ 0 h 1496488"/>
              <a:gd name="connsiteX1" fmla="*/ 6745184 w 6745184"/>
              <a:gd name="connsiteY1" fmla="*/ 1484613 h 1496488"/>
              <a:gd name="connsiteX2" fmla="*/ 0 w 6745184"/>
              <a:gd name="connsiteY2" fmla="*/ 1496488 h 1496488"/>
              <a:gd name="connsiteX3" fmla="*/ 0 w 6745184"/>
              <a:gd name="connsiteY3" fmla="*/ 0 h 1496488"/>
            </a:gdLst>
            <a:ahLst/>
            <a:cxnLst>
              <a:cxn ang="0">
                <a:pos x="connsiteX0" y="connsiteY0"/>
              </a:cxn>
              <a:cxn ang="0">
                <a:pos x="connsiteX1" y="connsiteY1"/>
              </a:cxn>
              <a:cxn ang="0">
                <a:pos x="connsiteX2" y="connsiteY2"/>
              </a:cxn>
              <a:cxn ang="0">
                <a:pos x="connsiteX3" y="connsiteY3"/>
              </a:cxn>
            </a:cxnLst>
            <a:rect l="l" t="t" r="r" b="b"/>
            <a:pathLst>
              <a:path w="6745184" h="1496488">
                <a:moveTo>
                  <a:pt x="0" y="0"/>
                </a:moveTo>
                <a:lnTo>
                  <a:pt x="6745184" y="1484613"/>
                </a:lnTo>
                <a:lnTo>
                  <a:pt x="0" y="1496488"/>
                </a:lnTo>
                <a:lnTo>
                  <a:pt x="0" y="0"/>
                </a:lnTo>
                <a:close/>
              </a:path>
            </a:pathLst>
          </a:custGeom>
          <a:solidFill>
            <a:srgbClr val="F3C7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14" name="Picture 13">
            <a:extLst>
              <a:ext uri="{FF2B5EF4-FFF2-40B4-BE49-F238E27FC236}">
                <a16:creationId xmlns:a16="http://schemas.microsoft.com/office/drawing/2014/main" id="{0B7D647F-3DF2-4EA1-BFCB-8CE9B5EA3A6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8402" y="6020888"/>
            <a:ext cx="2491962" cy="677091"/>
          </a:xfrm>
          <a:prstGeom prst="rect">
            <a:avLst/>
          </a:prstGeom>
        </p:spPr>
      </p:pic>
      <p:sp>
        <p:nvSpPr>
          <p:cNvPr id="7" name="TextBox 6">
            <a:extLst>
              <a:ext uri="{FF2B5EF4-FFF2-40B4-BE49-F238E27FC236}">
                <a16:creationId xmlns:a16="http://schemas.microsoft.com/office/drawing/2014/main" id="{F7D48E31-F086-444A-BD07-E2FC14B34FF1}"/>
              </a:ext>
            </a:extLst>
          </p:cNvPr>
          <p:cNvSpPr txBox="1"/>
          <p:nvPr/>
        </p:nvSpPr>
        <p:spPr>
          <a:xfrm>
            <a:off x="509100" y="1937787"/>
            <a:ext cx="5775715" cy="2800767"/>
          </a:xfrm>
          <a:prstGeom prst="rect">
            <a:avLst/>
          </a:prstGeom>
          <a:noFill/>
        </p:spPr>
        <p:txBody>
          <a:bodyPr wrap="square" rtlCol="0">
            <a:spAutoFit/>
          </a:bodyPr>
          <a:lstStyle/>
          <a:p>
            <a:r>
              <a:rPr lang="en-US" sz="2200" dirty="0">
                <a:solidFill>
                  <a:srgbClr val="023956"/>
                </a:solidFill>
              </a:rPr>
              <a:t>Patients / consumers are uniquely placed to see signs of high or poor quality that may not be seen by staff. </a:t>
            </a:r>
          </a:p>
          <a:p>
            <a:endParaRPr lang="en-US" sz="2200" dirty="0">
              <a:solidFill>
                <a:srgbClr val="023956"/>
              </a:solidFill>
            </a:endParaRPr>
          </a:p>
          <a:p>
            <a:r>
              <a:rPr lang="en-US" sz="2200" dirty="0">
                <a:solidFill>
                  <a:srgbClr val="023956"/>
                </a:solidFill>
              </a:rPr>
              <a:t>Communicating this perspective to healthcare workers and the people who run </a:t>
            </a:r>
            <a:r>
              <a:rPr lang="en-AU" sz="2200" dirty="0">
                <a:solidFill>
                  <a:srgbClr val="023956"/>
                </a:solidFill>
              </a:rPr>
              <a:t>organisations</a:t>
            </a:r>
            <a:r>
              <a:rPr lang="en-US" sz="2200" dirty="0">
                <a:solidFill>
                  <a:srgbClr val="023956"/>
                </a:solidFill>
              </a:rPr>
              <a:t> helps to identify how services  can be improved or made safer for patients.</a:t>
            </a:r>
          </a:p>
        </p:txBody>
      </p:sp>
      <p:pic>
        <p:nvPicPr>
          <p:cNvPr id="9" name="Picture 8">
            <a:extLst>
              <a:ext uri="{FF2B5EF4-FFF2-40B4-BE49-F238E27FC236}">
                <a16:creationId xmlns:a16="http://schemas.microsoft.com/office/drawing/2014/main" id="{5DBA3D70-0F2B-48DD-960E-7B785E9BDAF6}"/>
              </a:ext>
            </a:extLst>
          </p:cNvPr>
          <p:cNvPicPr>
            <a:picLocks noChangeAspect="1"/>
          </p:cNvPicPr>
          <p:nvPr/>
        </p:nvPicPr>
        <p:blipFill>
          <a:blip r:embed="rId4"/>
          <a:stretch>
            <a:fillRect/>
          </a:stretch>
        </p:blipFill>
        <p:spPr>
          <a:xfrm>
            <a:off x="6602680" y="2061363"/>
            <a:ext cx="4605355" cy="3385351"/>
          </a:xfrm>
          <a:prstGeom prst="rect">
            <a:avLst/>
          </a:prstGeom>
          <a:ln w="38100">
            <a:solidFill>
              <a:srgbClr val="00B8EC"/>
            </a:solidFill>
          </a:ln>
        </p:spPr>
      </p:pic>
    </p:spTree>
    <p:extLst>
      <p:ext uri="{BB962C8B-B14F-4D97-AF65-F5344CB8AC3E}">
        <p14:creationId xmlns:p14="http://schemas.microsoft.com/office/powerpoint/2010/main" val="78603909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E4636E0D-DCBE-4762-A3CB-A49D832CF951}"/>
              </a:ext>
            </a:extLst>
          </p:cNvPr>
          <p:cNvSpPr/>
          <p:nvPr/>
        </p:nvSpPr>
        <p:spPr>
          <a:xfrm rot="20821124">
            <a:off x="157625" y="-1371972"/>
            <a:ext cx="12090343" cy="4650197"/>
          </a:xfrm>
          <a:custGeom>
            <a:avLst/>
            <a:gdLst>
              <a:gd name="connsiteX0" fmla="*/ 0 w 13454743"/>
              <a:gd name="connsiteY0" fmla="*/ 0 h 4771916"/>
              <a:gd name="connsiteX1" fmla="*/ 13454743 w 13454743"/>
              <a:gd name="connsiteY1" fmla="*/ 0 h 4771916"/>
              <a:gd name="connsiteX2" fmla="*/ 13454743 w 13454743"/>
              <a:gd name="connsiteY2" fmla="*/ 4771916 h 4771916"/>
              <a:gd name="connsiteX3" fmla="*/ 0 w 13454743"/>
              <a:gd name="connsiteY3" fmla="*/ 4771916 h 4771916"/>
              <a:gd name="connsiteX4" fmla="*/ 0 w 13454743"/>
              <a:gd name="connsiteY4" fmla="*/ 0 h 4771916"/>
              <a:gd name="connsiteX0" fmla="*/ 0 w 13454743"/>
              <a:gd name="connsiteY0" fmla="*/ 0 h 4771916"/>
              <a:gd name="connsiteX1" fmla="*/ 13454743 w 13454743"/>
              <a:gd name="connsiteY1" fmla="*/ 0 h 4771916"/>
              <a:gd name="connsiteX2" fmla="*/ 12774709 w 13454743"/>
              <a:gd name="connsiteY2" fmla="*/ 4761393 h 4771916"/>
              <a:gd name="connsiteX3" fmla="*/ 0 w 13454743"/>
              <a:gd name="connsiteY3" fmla="*/ 4771916 h 4771916"/>
              <a:gd name="connsiteX4" fmla="*/ 0 w 13454743"/>
              <a:gd name="connsiteY4" fmla="*/ 0 h 4771916"/>
              <a:gd name="connsiteX0" fmla="*/ 0 w 12987458"/>
              <a:gd name="connsiteY0" fmla="*/ 0 h 4771916"/>
              <a:gd name="connsiteX1" fmla="*/ 12987458 w 12987458"/>
              <a:gd name="connsiteY1" fmla="*/ 3877356 h 4771916"/>
              <a:gd name="connsiteX2" fmla="*/ 12774709 w 12987458"/>
              <a:gd name="connsiteY2" fmla="*/ 4761393 h 4771916"/>
              <a:gd name="connsiteX3" fmla="*/ 0 w 12987458"/>
              <a:gd name="connsiteY3" fmla="*/ 4771916 h 4771916"/>
              <a:gd name="connsiteX4" fmla="*/ 0 w 12987458"/>
              <a:gd name="connsiteY4" fmla="*/ 0 h 4771916"/>
              <a:gd name="connsiteX0" fmla="*/ 980406 w 12987458"/>
              <a:gd name="connsiteY0" fmla="*/ 0 h 2998189"/>
              <a:gd name="connsiteX1" fmla="*/ 12987458 w 12987458"/>
              <a:gd name="connsiteY1" fmla="*/ 2103629 h 2998189"/>
              <a:gd name="connsiteX2" fmla="*/ 12774709 w 12987458"/>
              <a:gd name="connsiteY2" fmla="*/ 2987666 h 2998189"/>
              <a:gd name="connsiteX3" fmla="*/ 0 w 12987458"/>
              <a:gd name="connsiteY3" fmla="*/ 2998189 h 2998189"/>
              <a:gd name="connsiteX4" fmla="*/ 980406 w 12987458"/>
              <a:gd name="connsiteY4" fmla="*/ 0 h 2998189"/>
              <a:gd name="connsiteX0" fmla="*/ 1063930 w 12987458"/>
              <a:gd name="connsiteY0" fmla="*/ 0 h 3624834"/>
              <a:gd name="connsiteX1" fmla="*/ 12987458 w 12987458"/>
              <a:gd name="connsiteY1" fmla="*/ 2730274 h 3624834"/>
              <a:gd name="connsiteX2" fmla="*/ 12774709 w 12987458"/>
              <a:gd name="connsiteY2" fmla="*/ 3614311 h 3624834"/>
              <a:gd name="connsiteX3" fmla="*/ 0 w 12987458"/>
              <a:gd name="connsiteY3" fmla="*/ 3624834 h 3624834"/>
              <a:gd name="connsiteX4" fmla="*/ 1063930 w 12987458"/>
              <a:gd name="connsiteY4" fmla="*/ 0 h 3624834"/>
              <a:gd name="connsiteX0" fmla="*/ 815585 w 12739113"/>
              <a:gd name="connsiteY0" fmla="*/ 0 h 3657710"/>
              <a:gd name="connsiteX1" fmla="*/ 12739113 w 12739113"/>
              <a:gd name="connsiteY1" fmla="*/ 2730274 h 3657710"/>
              <a:gd name="connsiteX2" fmla="*/ 12526364 w 12739113"/>
              <a:gd name="connsiteY2" fmla="*/ 3614311 h 3657710"/>
              <a:gd name="connsiteX3" fmla="*/ 0 w 12739113"/>
              <a:gd name="connsiteY3" fmla="*/ 3657710 h 3657710"/>
              <a:gd name="connsiteX4" fmla="*/ 815585 w 12739113"/>
              <a:gd name="connsiteY4" fmla="*/ 0 h 3657710"/>
              <a:gd name="connsiteX0" fmla="*/ 454084 w 12739113"/>
              <a:gd name="connsiteY0" fmla="*/ 1 h 4213725"/>
              <a:gd name="connsiteX1" fmla="*/ 12739113 w 12739113"/>
              <a:gd name="connsiteY1" fmla="*/ 3286289 h 4213725"/>
              <a:gd name="connsiteX2" fmla="*/ 12526364 w 12739113"/>
              <a:gd name="connsiteY2" fmla="*/ 4170326 h 4213725"/>
              <a:gd name="connsiteX3" fmla="*/ 0 w 12739113"/>
              <a:gd name="connsiteY3" fmla="*/ 4213725 h 4213725"/>
              <a:gd name="connsiteX4" fmla="*/ 454084 w 12739113"/>
              <a:gd name="connsiteY4" fmla="*/ 1 h 4213725"/>
              <a:gd name="connsiteX0" fmla="*/ 575782 w 12860811"/>
              <a:gd name="connsiteY0" fmla="*/ -1 h 4187867"/>
              <a:gd name="connsiteX1" fmla="*/ 12860811 w 12860811"/>
              <a:gd name="connsiteY1" fmla="*/ 3286287 h 4187867"/>
              <a:gd name="connsiteX2" fmla="*/ 12648062 w 12860811"/>
              <a:gd name="connsiteY2" fmla="*/ 4170324 h 4187867"/>
              <a:gd name="connsiteX3" fmla="*/ 0 w 12860811"/>
              <a:gd name="connsiteY3" fmla="*/ 4187867 h 4187867"/>
              <a:gd name="connsiteX4" fmla="*/ 575782 w 12860811"/>
              <a:gd name="connsiteY4" fmla="*/ -1 h 4187867"/>
              <a:gd name="connsiteX0" fmla="*/ 575782 w 12860811"/>
              <a:gd name="connsiteY0" fmla="*/ 1 h 5782412"/>
              <a:gd name="connsiteX1" fmla="*/ 12860811 w 12860811"/>
              <a:gd name="connsiteY1" fmla="*/ 3286289 h 5782412"/>
              <a:gd name="connsiteX2" fmla="*/ 12662927 w 12860811"/>
              <a:gd name="connsiteY2" fmla="*/ 5782412 h 5782412"/>
              <a:gd name="connsiteX3" fmla="*/ 0 w 12860811"/>
              <a:gd name="connsiteY3" fmla="*/ 4187869 h 5782412"/>
              <a:gd name="connsiteX4" fmla="*/ 575782 w 12860811"/>
              <a:gd name="connsiteY4" fmla="*/ 1 h 5782412"/>
              <a:gd name="connsiteX0" fmla="*/ 575782 w 12811603"/>
              <a:gd name="connsiteY0" fmla="*/ -1 h 5782410"/>
              <a:gd name="connsiteX1" fmla="*/ 12811603 w 12811603"/>
              <a:gd name="connsiteY1" fmla="*/ 4727741 h 5782410"/>
              <a:gd name="connsiteX2" fmla="*/ 12662927 w 12811603"/>
              <a:gd name="connsiteY2" fmla="*/ 5782410 h 5782410"/>
              <a:gd name="connsiteX3" fmla="*/ 0 w 12811603"/>
              <a:gd name="connsiteY3" fmla="*/ 4187867 h 5782410"/>
              <a:gd name="connsiteX4" fmla="*/ 575782 w 12811603"/>
              <a:gd name="connsiteY4" fmla="*/ -1 h 5782410"/>
              <a:gd name="connsiteX0" fmla="*/ 240344 w 12476165"/>
              <a:gd name="connsiteY0" fmla="*/ 1 h 5782412"/>
              <a:gd name="connsiteX1" fmla="*/ 12476165 w 12476165"/>
              <a:gd name="connsiteY1" fmla="*/ 4727743 h 5782412"/>
              <a:gd name="connsiteX2" fmla="*/ 12327489 w 12476165"/>
              <a:gd name="connsiteY2" fmla="*/ 5782412 h 5782412"/>
              <a:gd name="connsiteX3" fmla="*/ 0 w 12476165"/>
              <a:gd name="connsiteY3" fmla="*/ 1735792 h 5782412"/>
              <a:gd name="connsiteX4" fmla="*/ 240344 w 12476165"/>
              <a:gd name="connsiteY4" fmla="*/ 1 h 5782412"/>
              <a:gd name="connsiteX0" fmla="*/ 240344 w 12455078"/>
              <a:gd name="connsiteY0" fmla="*/ -1 h 5782410"/>
              <a:gd name="connsiteX1" fmla="*/ 12455078 w 12455078"/>
              <a:gd name="connsiteY1" fmla="*/ 4445107 h 5782410"/>
              <a:gd name="connsiteX2" fmla="*/ 12327489 w 12455078"/>
              <a:gd name="connsiteY2" fmla="*/ 5782410 h 5782410"/>
              <a:gd name="connsiteX3" fmla="*/ 0 w 12455078"/>
              <a:gd name="connsiteY3" fmla="*/ 1735790 h 5782410"/>
              <a:gd name="connsiteX4" fmla="*/ 240344 w 12455078"/>
              <a:gd name="connsiteY4" fmla="*/ -1 h 5782410"/>
              <a:gd name="connsiteX0" fmla="*/ 240344 w 12455078"/>
              <a:gd name="connsiteY0" fmla="*/ 1 h 7495593"/>
              <a:gd name="connsiteX1" fmla="*/ 12455078 w 12455078"/>
              <a:gd name="connsiteY1" fmla="*/ 4445109 h 7495593"/>
              <a:gd name="connsiteX2" fmla="*/ 12012984 w 12455078"/>
              <a:gd name="connsiteY2" fmla="*/ 7495594 h 7495593"/>
              <a:gd name="connsiteX3" fmla="*/ 0 w 12455078"/>
              <a:gd name="connsiteY3" fmla="*/ 1735792 h 7495593"/>
              <a:gd name="connsiteX4" fmla="*/ 240344 w 12455078"/>
              <a:gd name="connsiteY4" fmla="*/ 1 h 7495593"/>
              <a:gd name="connsiteX0" fmla="*/ 223003 w 12437737"/>
              <a:gd name="connsiteY0" fmla="*/ -1 h 7495593"/>
              <a:gd name="connsiteX1" fmla="*/ 12437737 w 12437737"/>
              <a:gd name="connsiteY1" fmla="*/ 4445107 h 7495593"/>
              <a:gd name="connsiteX2" fmla="*/ 11995643 w 12437737"/>
              <a:gd name="connsiteY2" fmla="*/ 7495592 h 7495593"/>
              <a:gd name="connsiteX3" fmla="*/ 0 w 12437737"/>
              <a:gd name="connsiteY3" fmla="*/ 1447402 h 7495593"/>
              <a:gd name="connsiteX4" fmla="*/ 223003 w 12437737"/>
              <a:gd name="connsiteY4" fmla="*/ -1 h 7495593"/>
              <a:gd name="connsiteX0" fmla="*/ 223003 w 12428583"/>
              <a:gd name="connsiteY0" fmla="*/ 1 h 7495593"/>
              <a:gd name="connsiteX1" fmla="*/ 12428583 w 12428583"/>
              <a:gd name="connsiteY1" fmla="*/ 4422156 h 7495593"/>
              <a:gd name="connsiteX2" fmla="*/ 11995643 w 12428583"/>
              <a:gd name="connsiteY2" fmla="*/ 7495594 h 7495593"/>
              <a:gd name="connsiteX3" fmla="*/ 0 w 12428583"/>
              <a:gd name="connsiteY3" fmla="*/ 1447404 h 7495593"/>
              <a:gd name="connsiteX4" fmla="*/ 223003 w 12428583"/>
              <a:gd name="connsiteY4" fmla="*/ 1 h 74955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428583" h="7495593">
                <a:moveTo>
                  <a:pt x="223003" y="1"/>
                </a:moveTo>
                <a:lnTo>
                  <a:pt x="12428583" y="4422156"/>
                </a:lnTo>
                <a:lnTo>
                  <a:pt x="11995643" y="7495594"/>
                </a:lnTo>
                <a:lnTo>
                  <a:pt x="0" y="1447404"/>
                </a:lnTo>
                <a:lnTo>
                  <a:pt x="223003" y="1"/>
                </a:lnTo>
                <a:close/>
              </a:path>
            </a:pathLst>
          </a:custGeom>
          <a:solidFill>
            <a:srgbClr val="0054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6" name="AutoShape 2" descr="http://www.honeywellanalytics.com/~/media/honeywell-analytics/images/headers/questionanswers980x275.jpg?h=275&amp;la=en&amp;w=980&amp;hash=952A4776F4DDC4A4BD6382EB5A746099578C9797">
            <a:extLst>
              <a:ext uri="{FF2B5EF4-FFF2-40B4-BE49-F238E27FC236}">
                <a16:creationId xmlns:a16="http://schemas.microsoft.com/office/drawing/2014/main" id="{60A6170F-6BA5-49A4-8897-48DEE73B7577}"/>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10" name="Rectangle 9">
            <a:extLst>
              <a:ext uri="{FF2B5EF4-FFF2-40B4-BE49-F238E27FC236}">
                <a16:creationId xmlns:a16="http://schemas.microsoft.com/office/drawing/2014/main" id="{C9CFC438-4497-4A84-BCA7-97C9E9B03302}"/>
              </a:ext>
            </a:extLst>
          </p:cNvPr>
          <p:cNvSpPr/>
          <p:nvPr/>
        </p:nvSpPr>
        <p:spPr>
          <a:xfrm>
            <a:off x="300989" y="6761"/>
            <a:ext cx="4878750" cy="98509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AU" sz="4400" b="1" dirty="0">
                <a:solidFill>
                  <a:schemeClr val="bg1"/>
                </a:solidFill>
              </a:rPr>
              <a:t>What is Co-Design?</a:t>
            </a:r>
          </a:p>
        </p:txBody>
      </p:sp>
      <p:sp>
        <p:nvSpPr>
          <p:cNvPr id="3" name="Rectangle 2">
            <a:extLst>
              <a:ext uri="{FF2B5EF4-FFF2-40B4-BE49-F238E27FC236}">
                <a16:creationId xmlns:a16="http://schemas.microsoft.com/office/drawing/2014/main" id="{6E9EDF6C-BD4C-47D6-BCE3-93AC2027595A}"/>
              </a:ext>
            </a:extLst>
          </p:cNvPr>
          <p:cNvSpPr/>
          <p:nvPr/>
        </p:nvSpPr>
        <p:spPr>
          <a:xfrm>
            <a:off x="0" y="4955702"/>
            <a:ext cx="12279086" cy="1920308"/>
          </a:xfrm>
          <a:custGeom>
            <a:avLst/>
            <a:gdLst>
              <a:gd name="connsiteX0" fmla="*/ 0 w 12813476"/>
              <a:gd name="connsiteY0" fmla="*/ 0 h 2458193"/>
              <a:gd name="connsiteX1" fmla="*/ 12813476 w 12813476"/>
              <a:gd name="connsiteY1" fmla="*/ 0 h 2458193"/>
              <a:gd name="connsiteX2" fmla="*/ 12813476 w 12813476"/>
              <a:gd name="connsiteY2" fmla="*/ 2458193 h 2458193"/>
              <a:gd name="connsiteX3" fmla="*/ 0 w 12813476"/>
              <a:gd name="connsiteY3" fmla="*/ 2458193 h 2458193"/>
              <a:gd name="connsiteX4" fmla="*/ 0 w 12813476"/>
              <a:gd name="connsiteY4" fmla="*/ 0 h 2458193"/>
              <a:gd name="connsiteX0" fmla="*/ 457484 w 12813476"/>
              <a:gd name="connsiteY0" fmla="*/ 0 h 2669597"/>
              <a:gd name="connsiteX1" fmla="*/ 12813476 w 12813476"/>
              <a:gd name="connsiteY1" fmla="*/ 211404 h 2669597"/>
              <a:gd name="connsiteX2" fmla="*/ 12813476 w 12813476"/>
              <a:gd name="connsiteY2" fmla="*/ 2669597 h 2669597"/>
              <a:gd name="connsiteX3" fmla="*/ 0 w 12813476"/>
              <a:gd name="connsiteY3" fmla="*/ 2669597 h 2669597"/>
              <a:gd name="connsiteX4" fmla="*/ 457484 w 12813476"/>
              <a:gd name="connsiteY4" fmla="*/ 0 h 2669597"/>
              <a:gd name="connsiteX0" fmla="*/ 457484 w 12813476"/>
              <a:gd name="connsiteY0" fmla="*/ 0 h 3560049"/>
              <a:gd name="connsiteX1" fmla="*/ 12813476 w 12813476"/>
              <a:gd name="connsiteY1" fmla="*/ 211404 h 3560049"/>
              <a:gd name="connsiteX2" fmla="*/ 12240684 w 12813476"/>
              <a:gd name="connsiteY2" fmla="*/ 3560049 h 3560049"/>
              <a:gd name="connsiteX3" fmla="*/ 0 w 12813476"/>
              <a:gd name="connsiteY3" fmla="*/ 2669597 h 3560049"/>
              <a:gd name="connsiteX4" fmla="*/ 457484 w 12813476"/>
              <a:gd name="connsiteY4" fmla="*/ 0 h 3560049"/>
              <a:gd name="connsiteX0" fmla="*/ 457484 w 12714072"/>
              <a:gd name="connsiteY0" fmla="*/ 0 h 3560049"/>
              <a:gd name="connsiteX1" fmla="*/ 12714072 w 12714072"/>
              <a:gd name="connsiteY1" fmla="*/ 796790 h 3560049"/>
              <a:gd name="connsiteX2" fmla="*/ 12240684 w 12714072"/>
              <a:gd name="connsiteY2" fmla="*/ 3560049 h 3560049"/>
              <a:gd name="connsiteX3" fmla="*/ 0 w 12714072"/>
              <a:gd name="connsiteY3" fmla="*/ 2669597 h 3560049"/>
              <a:gd name="connsiteX4" fmla="*/ 457484 w 12714072"/>
              <a:gd name="connsiteY4" fmla="*/ 0 h 3560049"/>
              <a:gd name="connsiteX0" fmla="*/ 397842 w 12714072"/>
              <a:gd name="connsiteY0" fmla="*/ 0 h 3208818"/>
              <a:gd name="connsiteX1" fmla="*/ 12714072 w 12714072"/>
              <a:gd name="connsiteY1" fmla="*/ 445559 h 3208818"/>
              <a:gd name="connsiteX2" fmla="*/ 12240684 w 12714072"/>
              <a:gd name="connsiteY2" fmla="*/ 3208818 h 3208818"/>
              <a:gd name="connsiteX3" fmla="*/ 0 w 12714072"/>
              <a:gd name="connsiteY3" fmla="*/ 2318366 h 3208818"/>
              <a:gd name="connsiteX4" fmla="*/ 397842 w 12714072"/>
              <a:gd name="connsiteY4" fmla="*/ 0 h 3208818"/>
              <a:gd name="connsiteX0" fmla="*/ 184086 w 12500316"/>
              <a:gd name="connsiteY0" fmla="*/ 0 h 3208818"/>
              <a:gd name="connsiteX1" fmla="*/ 12500316 w 12500316"/>
              <a:gd name="connsiteY1" fmla="*/ 445559 h 3208818"/>
              <a:gd name="connsiteX2" fmla="*/ 12026928 w 12500316"/>
              <a:gd name="connsiteY2" fmla="*/ 3208818 h 3208818"/>
              <a:gd name="connsiteX3" fmla="*/ 0 w 12500316"/>
              <a:gd name="connsiteY3" fmla="*/ 2342116 h 3208818"/>
              <a:gd name="connsiteX4" fmla="*/ 184086 w 12500316"/>
              <a:gd name="connsiteY4" fmla="*/ 0 h 3208818"/>
              <a:gd name="connsiteX0" fmla="*/ 29706 w 12500316"/>
              <a:gd name="connsiteY0" fmla="*/ 0 h 3113816"/>
              <a:gd name="connsiteX1" fmla="*/ 12500316 w 12500316"/>
              <a:gd name="connsiteY1" fmla="*/ 350557 h 3113816"/>
              <a:gd name="connsiteX2" fmla="*/ 12026928 w 12500316"/>
              <a:gd name="connsiteY2" fmla="*/ 3113816 h 3113816"/>
              <a:gd name="connsiteX3" fmla="*/ 0 w 12500316"/>
              <a:gd name="connsiteY3" fmla="*/ 2247114 h 3113816"/>
              <a:gd name="connsiteX4" fmla="*/ 29706 w 12500316"/>
              <a:gd name="connsiteY4" fmla="*/ 0 h 3113816"/>
              <a:gd name="connsiteX0" fmla="*/ 29706 w 12215308"/>
              <a:gd name="connsiteY0" fmla="*/ 0 h 3113816"/>
              <a:gd name="connsiteX1" fmla="*/ 12215308 w 12215308"/>
              <a:gd name="connsiteY1" fmla="*/ 611814 h 3113816"/>
              <a:gd name="connsiteX2" fmla="*/ 12026928 w 12215308"/>
              <a:gd name="connsiteY2" fmla="*/ 3113816 h 3113816"/>
              <a:gd name="connsiteX3" fmla="*/ 0 w 12215308"/>
              <a:gd name="connsiteY3" fmla="*/ 2247114 h 3113816"/>
              <a:gd name="connsiteX4" fmla="*/ 29706 w 12215308"/>
              <a:gd name="connsiteY4" fmla="*/ 0 h 3113816"/>
              <a:gd name="connsiteX0" fmla="*/ 29706 w 12203432"/>
              <a:gd name="connsiteY0" fmla="*/ 373838 h 3487654"/>
              <a:gd name="connsiteX1" fmla="*/ 12203432 w 12203432"/>
              <a:gd name="connsiteY1" fmla="*/ 0 h 3487654"/>
              <a:gd name="connsiteX2" fmla="*/ 12026928 w 12203432"/>
              <a:gd name="connsiteY2" fmla="*/ 3487654 h 3487654"/>
              <a:gd name="connsiteX3" fmla="*/ 0 w 12203432"/>
              <a:gd name="connsiteY3" fmla="*/ 2620952 h 3487654"/>
              <a:gd name="connsiteX4" fmla="*/ 29706 w 12203432"/>
              <a:gd name="connsiteY4" fmla="*/ 373838 h 3487654"/>
              <a:gd name="connsiteX0" fmla="*/ 29706 w 12203432"/>
              <a:gd name="connsiteY0" fmla="*/ 373838 h 3487654"/>
              <a:gd name="connsiteX1" fmla="*/ 12203432 w 12203432"/>
              <a:gd name="connsiteY1" fmla="*/ 0 h 3487654"/>
              <a:gd name="connsiteX2" fmla="*/ 12120893 w 12203432"/>
              <a:gd name="connsiteY2" fmla="*/ 1978633 h 3487654"/>
              <a:gd name="connsiteX3" fmla="*/ 12026928 w 12203432"/>
              <a:gd name="connsiteY3" fmla="*/ 3487654 h 3487654"/>
              <a:gd name="connsiteX4" fmla="*/ 0 w 12203432"/>
              <a:gd name="connsiteY4" fmla="*/ 2620952 h 3487654"/>
              <a:gd name="connsiteX5" fmla="*/ 29706 w 12203432"/>
              <a:gd name="connsiteY5" fmla="*/ 373838 h 3487654"/>
              <a:gd name="connsiteX0" fmla="*/ 374090 w 12547816"/>
              <a:gd name="connsiteY0" fmla="*/ 373838 h 3487654"/>
              <a:gd name="connsiteX1" fmla="*/ 12547816 w 12547816"/>
              <a:gd name="connsiteY1" fmla="*/ 0 h 3487654"/>
              <a:gd name="connsiteX2" fmla="*/ 12465277 w 12547816"/>
              <a:gd name="connsiteY2" fmla="*/ 1978633 h 3487654"/>
              <a:gd name="connsiteX3" fmla="*/ 12371312 w 12547816"/>
              <a:gd name="connsiteY3" fmla="*/ 3487654 h 3487654"/>
              <a:gd name="connsiteX4" fmla="*/ 0 w 12547816"/>
              <a:gd name="connsiteY4" fmla="*/ 3475975 h 3487654"/>
              <a:gd name="connsiteX5" fmla="*/ 374090 w 12547816"/>
              <a:gd name="connsiteY5" fmla="*/ 373838 h 3487654"/>
              <a:gd name="connsiteX0" fmla="*/ 374090 w 12547816"/>
              <a:gd name="connsiteY0" fmla="*/ 373838 h 3475975"/>
              <a:gd name="connsiteX1" fmla="*/ 12547816 w 12547816"/>
              <a:gd name="connsiteY1" fmla="*/ 0 h 3475975"/>
              <a:gd name="connsiteX2" fmla="*/ 12465277 w 12547816"/>
              <a:gd name="connsiteY2" fmla="*/ 1978633 h 3475975"/>
              <a:gd name="connsiteX3" fmla="*/ 12347562 w 12547816"/>
              <a:gd name="connsiteY3" fmla="*/ 3250147 h 3475975"/>
              <a:gd name="connsiteX4" fmla="*/ 0 w 12547816"/>
              <a:gd name="connsiteY4" fmla="*/ 3475975 h 3475975"/>
              <a:gd name="connsiteX5" fmla="*/ 374090 w 12547816"/>
              <a:gd name="connsiteY5" fmla="*/ 373838 h 3475975"/>
              <a:gd name="connsiteX0" fmla="*/ 374090 w 12547816"/>
              <a:gd name="connsiteY0" fmla="*/ 373838 h 3475975"/>
              <a:gd name="connsiteX1" fmla="*/ 12547816 w 12547816"/>
              <a:gd name="connsiteY1" fmla="*/ 0 h 3475975"/>
              <a:gd name="connsiteX2" fmla="*/ 12465277 w 12547816"/>
              <a:gd name="connsiteY2" fmla="*/ 1978633 h 3475975"/>
              <a:gd name="connsiteX3" fmla="*/ 12228809 w 12547816"/>
              <a:gd name="connsiteY3" fmla="*/ 3463903 h 3475975"/>
              <a:gd name="connsiteX4" fmla="*/ 0 w 12547816"/>
              <a:gd name="connsiteY4" fmla="*/ 3475975 h 3475975"/>
              <a:gd name="connsiteX5" fmla="*/ 374090 w 12547816"/>
              <a:gd name="connsiteY5" fmla="*/ 373838 h 3475975"/>
              <a:gd name="connsiteX0" fmla="*/ 374090 w 12470724"/>
              <a:gd name="connsiteY0" fmla="*/ 0 h 3102137"/>
              <a:gd name="connsiteX1" fmla="*/ 12239057 w 12470724"/>
              <a:gd name="connsiteY1" fmla="*/ 314931 h 3102137"/>
              <a:gd name="connsiteX2" fmla="*/ 12465277 w 12470724"/>
              <a:gd name="connsiteY2" fmla="*/ 1604795 h 3102137"/>
              <a:gd name="connsiteX3" fmla="*/ 12228809 w 12470724"/>
              <a:gd name="connsiteY3" fmla="*/ 3090065 h 3102137"/>
              <a:gd name="connsiteX4" fmla="*/ 0 w 12470724"/>
              <a:gd name="connsiteY4" fmla="*/ 3102137 h 3102137"/>
              <a:gd name="connsiteX5" fmla="*/ 374090 w 12470724"/>
              <a:gd name="connsiteY5" fmla="*/ 0 h 3102137"/>
              <a:gd name="connsiteX0" fmla="*/ 374090 w 12239057"/>
              <a:gd name="connsiteY0" fmla="*/ 0 h 3102137"/>
              <a:gd name="connsiteX1" fmla="*/ 12239057 w 12239057"/>
              <a:gd name="connsiteY1" fmla="*/ 314931 h 3102137"/>
              <a:gd name="connsiteX2" fmla="*/ 12192145 w 12239057"/>
              <a:gd name="connsiteY2" fmla="*/ 1604795 h 3102137"/>
              <a:gd name="connsiteX3" fmla="*/ 12228809 w 12239057"/>
              <a:gd name="connsiteY3" fmla="*/ 3090065 h 3102137"/>
              <a:gd name="connsiteX4" fmla="*/ 0 w 12239057"/>
              <a:gd name="connsiteY4" fmla="*/ 3102137 h 3102137"/>
              <a:gd name="connsiteX5" fmla="*/ 374090 w 12239057"/>
              <a:gd name="connsiteY5" fmla="*/ 0 h 3102137"/>
              <a:gd name="connsiteX0" fmla="*/ 0 w 12244978"/>
              <a:gd name="connsiteY0" fmla="*/ 1490118 h 2787206"/>
              <a:gd name="connsiteX1" fmla="*/ 12244978 w 12244978"/>
              <a:gd name="connsiteY1" fmla="*/ 0 h 2787206"/>
              <a:gd name="connsiteX2" fmla="*/ 12198066 w 12244978"/>
              <a:gd name="connsiteY2" fmla="*/ 1289864 h 2787206"/>
              <a:gd name="connsiteX3" fmla="*/ 12234730 w 12244978"/>
              <a:gd name="connsiteY3" fmla="*/ 2775134 h 2787206"/>
              <a:gd name="connsiteX4" fmla="*/ 5921 w 12244978"/>
              <a:gd name="connsiteY4" fmla="*/ 2787206 h 2787206"/>
              <a:gd name="connsiteX5" fmla="*/ 0 w 12244978"/>
              <a:gd name="connsiteY5" fmla="*/ 1490118 h 2787206"/>
              <a:gd name="connsiteX0" fmla="*/ 12198066 w 12289506"/>
              <a:gd name="connsiteY0" fmla="*/ 1289864 h 2787206"/>
              <a:gd name="connsiteX1" fmla="*/ 12234730 w 12289506"/>
              <a:gd name="connsiteY1" fmla="*/ 2775134 h 2787206"/>
              <a:gd name="connsiteX2" fmla="*/ 5921 w 12289506"/>
              <a:gd name="connsiteY2" fmla="*/ 2787206 h 2787206"/>
              <a:gd name="connsiteX3" fmla="*/ 0 w 12289506"/>
              <a:gd name="connsiteY3" fmla="*/ 1490118 h 2787206"/>
              <a:gd name="connsiteX4" fmla="*/ 12244978 w 12289506"/>
              <a:gd name="connsiteY4" fmla="*/ 0 h 2787206"/>
              <a:gd name="connsiteX5" fmla="*/ 12289506 w 12289506"/>
              <a:gd name="connsiteY5" fmla="*/ 1381304 h 2787206"/>
              <a:gd name="connsiteX0" fmla="*/ 12198066 w 12289506"/>
              <a:gd name="connsiteY0" fmla="*/ 1289864 h 2787206"/>
              <a:gd name="connsiteX1" fmla="*/ 12234730 w 12289506"/>
              <a:gd name="connsiteY1" fmla="*/ 2775134 h 2787206"/>
              <a:gd name="connsiteX2" fmla="*/ 5921 w 12289506"/>
              <a:gd name="connsiteY2" fmla="*/ 2787206 h 2787206"/>
              <a:gd name="connsiteX3" fmla="*/ 0 w 12289506"/>
              <a:gd name="connsiteY3" fmla="*/ 1490118 h 2787206"/>
              <a:gd name="connsiteX4" fmla="*/ 12244978 w 12289506"/>
              <a:gd name="connsiteY4" fmla="*/ 0 h 2787206"/>
              <a:gd name="connsiteX5" fmla="*/ 12289506 w 12289506"/>
              <a:gd name="connsiteY5" fmla="*/ 1381304 h 2787206"/>
              <a:gd name="connsiteX0" fmla="*/ 12198066 w 12244978"/>
              <a:gd name="connsiteY0" fmla="*/ 1289864 h 2787206"/>
              <a:gd name="connsiteX1" fmla="*/ 12234730 w 12244978"/>
              <a:gd name="connsiteY1" fmla="*/ 2775134 h 2787206"/>
              <a:gd name="connsiteX2" fmla="*/ 5921 w 12244978"/>
              <a:gd name="connsiteY2" fmla="*/ 2787206 h 2787206"/>
              <a:gd name="connsiteX3" fmla="*/ 0 w 12244978"/>
              <a:gd name="connsiteY3" fmla="*/ 1490118 h 2787206"/>
              <a:gd name="connsiteX4" fmla="*/ 12244978 w 12244978"/>
              <a:gd name="connsiteY4" fmla="*/ 0 h 2787206"/>
              <a:gd name="connsiteX0" fmla="*/ 12198066 w 12234730"/>
              <a:gd name="connsiteY0" fmla="*/ 1289864 h 2787206"/>
              <a:gd name="connsiteX1" fmla="*/ 12234730 w 12234730"/>
              <a:gd name="connsiteY1" fmla="*/ 2775134 h 2787206"/>
              <a:gd name="connsiteX2" fmla="*/ 5921 w 12234730"/>
              <a:gd name="connsiteY2" fmla="*/ 2787206 h 2787206"/>
              <a:gd name="connsiteX3" fmla="*/ 0 w 12234730"/>
              <a:gd name="connsiteY3" fmla="*/ 1490118 h 2787206"/>
              <a:gd name="connsiteX4" fmla="*/ 12185601 w 12234730"/>
              <a:gd name="connsiteY4" fmla="*/ 0 h 2787206"/>
              <a:gd name="connsiteX0" fmla="*/ 12198066 w 12234730"/>
              <a:gd name="connsiteY0" fmla="*/ 719849 h 2217191"/>
              <a:gd name="connsiteX1" fmla="*/ 12234730 w 12234730"/>
              <a:gd name="connsiteY1" fmla="*/ 2205119 h 2217191"/>
              <a:gd name="connsiteX2" fmla="*/ 5921 w 12234730"/>
              <a:gd name="connsiteY2" fmla="*/ 2217191 h 2217191"/>
              <a:gd name="connsiteX3" fmla="*/ 0 w 12234730"/>
              <a:gd name="connsiteY3" fmla="*/ 920103 h 2217191"/>
              <a:gd name="connsiteX4" fmla="*/ 12173726 w 12234730"/>
              <a:gd name="connsiteY4" fmla="*/ 0 h 2217191"/>
              <a:gd name="connsiteX0" fmla="*/ 12209942 w 12246606"/>
              <a:gd name="connsiteY0" fmla="*/ 719849 h 2217191"/>
              <a:gd name="connsiteX1" fmla="*/ 12246606 w 12246606"/>
              <a:gd name="connsiteY1" fmla="*/ 2205119 h 2217191"/>
              <a:gd name="connsiteX2" fmla="*/ 17797 w 12246606"/>
              <a:gd name="connsiteY2" fmla="*/ 2217191 h 2217191"/>
              <a:gd name="connsiteX3" fmla="*/ 0 w 12246606"/>
              <a:gd name="connsiteY3" fmla="*/ 1430742 h 2217191"/>
              <a:gd name="connsiteX4" fmla="*/ 12185602 w 12246606"/>
              <a:gd name="connsiteY4" fmla="*/ 0 h 2217191"/>
              <a:gd name="connsiteX0" fmla="*/ 12198067 w 12234731"/>
              <a:gd name="connsiteY0" fmla="*/ 719849 h 2217191"/>
              <a:gd name="connsiteX1" fmla="*/ 12234731 w 12234731"/>
              <a:gd name="connsiteY1" fmla="*/ 2205119 h 2217191"/>
              <a:gd name="connsiteX2" fmla="*/ 5922 w 12234731"/>
              <a:gd name="connsiteY2" fmla="*/ 2217191 h 2217191"/>
              <a:gd name="connsiteX3" fmla="*/ 0 w 12234731"/>
              <a:gd name="connsiteY3" fmla="*/ 1680123 h 2217191"/>
              <a:gd name="connsiteX4" fmla="*/ 12173727 w 12234731"/>
              <a:gd name="connsiteY4" fmla="*/ 0 h 2217191"/>
              <a:gd name="connsiteX0" fmla="*/ 12198067 w 12234731"/>
              <a:gd name="connsiteY0" fmla="*/ 422966 h 1920308"/>
              <a:gd name="connsiteX1" fmla="*/ 12234731 w 12234731"/>
              <a:gd name="connsiteY1" fmla="*/ 1908236 h 1920308"/>
              <a:gd name="connsiteX2" fmla="*/ 5922 w 12234731"/>
              <a:gd name="connsiteY2" fmla="*/ 1920308 h 1920308"/>
              <a:gd name="connsiteX3" fmla="*/ 0 w 12234731"/>
              <a:gd name="connsiteY3" fmla="*/ 1383240 h 1920308"/>
              <a:gd name="connsiteX4" fmla="*/ 12209353 w 12234731"/>
              <a:gd name="connsiteY4" fmla="*/ 0 h 1920308"/>
              <a:gd name="connsiteX0" fmla="*/ 12198067 w 12234731"/>
              <a:gd name="connsiteY0" fmla="*/ 422966 h 1920308"/>
              <a:gd name="connsiteX1" fmla="*/ 12234731 w 12234731"/>
              <a:gd name="connsiteY1" fmla="*/ 1908236 h 1920308"/>
              <a:gd name="connsiteX2" fmla="*/ 5922 w 12234731"/>
              <a:gd name="connsiteY2" fmla="*/ 1920308 h 1920308"/>
              <a:gd name="connsiteX3" fmla="*/ 0 w 12234731"/>
              <a:gd name="connsiteY3" fmla="*/ 1383240 h 1920308"/>
              <a:gd name="connsiteX4" fmla="*/ 12173856 w 12234731"/>
              <a:gd name="connsiteY4" fmla="*/ 0 h 19203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34731" h="1920308">
                <a:moveTo>
                  <a:pt x="12198067" y="422966"/>
                </a:moveTo>
                <a:lnTo>
                  <a:pt x="12234731" y="1908236"/>
                </a:lnTo>
                <a:lnTo>
                  <a:pt x="5922" y="1920308"/>
                </a:lnTo>
                <a:cubicBezTo>
                  <a:pt x="3948" y="1487945"/>
                  <a:pt x="1974" y="1815603"/>
                  <a:pt x="0" y="1383240"/>
                </a:cubicBezTo>
                <a:lnTo>
                  <a:pt x="12173856" y="0"/>
                </a:lnTo>
              </a:path>
            </a:pathLst>
          </a:custGeom>
          <a:solidFill>
            <a:srgbClr val="00B8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solidFill>
                <a:schemeClr val="tx1"/>
              </a:solidFill>
            </a:endParaRPr>
          </a:p>
        </p:txBody>
      </p:sp>
      <p:sp>
        <p:nvSpPr>
          <p:cNvPr id="4" name="Rectangle 3">
            <a:extLst>
              <a:ext uri="{FF2B5EF4-FFF2-40B4-BE49-F238E27FC236}">
                <a16:creationId xmlns:a16="http://schemas.microsoft.com/office/drawing/2014/main" id="{B94CD068-16CA-4C4F-89A5-E14777C3ABAE}"/>
              </a:ext>
            </a:extLst>
          </p:cNvPr>
          <p:cNvSpPr/>
          <p:nvPr/>
        </p:nvSpPr>
        <p:spPr>
          <a:xfrm>
            <a:off x="0" y="5379522"/>
            <a:ext cx="6745184" cy="1496488"/>
          </a:xfrm>
          <a:custGeom>
            <a:avLst/>
            <a:gdLst>
              <a:gd name="connsiteX0" fmla="*/ 0 w 3906982"/>
              <a:gd name="connsiteY0" fmla="*/ 0 h 1496488"/>
              <a:gd name="connsiteX1" fmla="*/ 3906982 w 3906982"/>
              <a:gd name="connsiteY1" fmla="*/ 0 h 1496488"/>
              <a:gd name="connsiteX2" fmla="*/ 3906982 w 3906982"/>
              <a:gd name="connsiteY2" fmla="*/ 1496488 h 1496488"/>
              <a:gd name="connsiteX3" fmla="*/ 0 w 3906982"/>
              <a:gd name="connsiteY3" fmla="*/ 1496488 h 1496488"/>
              <a:gd name="connsiteX4" fmla="*/ 0 w 3906982"/>
              <a:gd name="connsiteY4" fmla="*/ 0 h 1496488"/>
              <a:gd name="connsiteX0" fmla="*/ 0 w 3906982"/>
              <a:gd name="connsiteY0" fmla="*/ 0 h 1496488"/>
              <a:gd name="connsiteX1" fmla="*/ 3906982 w 3906982"/>
              <a:gd name="connsiteY1" fmla="*/ 1496488 h 1496488"/>
              <a:gd name="connsiteX2" fmla="*/ 0 w 3906982"/>
              <a:gd name="connsiteY2" fmla="*/ 1496488 h 1496488"/>
              <a:gd name="connsiteX3" fmla="*/ 0 w 3906982"/>
              <a:gd name="connsiteY3" fmla="*/ 0 h 1496488"/>
              <a:gd name="connsiteX0" fmla="*/ 0 w 6745184"/>
              <a:gd name="connsiteY0" fmla="*/ 0 h 1520239"/>
              <a:gd name="connsiteX1" fmla="*/ 6745184 w 6745184"/>
              <a:gd name="connsiteY1" fmla="*/ 1520239 h 1520239"/>
              <a:gd name="connsiteX2" fmla="*/ 0 w 6745184"/>
              <a:gd name="connsiteY2" fmla="*/ 1496488 h 1520239"/>
              <a:gd name="connsiteX3" fmla="*/ 0 w 6745184"/>
              <a:gd name="connsiteY3" fmla="*/ 0 h 1520239"/>
              <a:gd name="connsiteX0" fmla="*/ 0 w 6745184"/>
              <a:gd name="connsiteY0" fmla="*/ 0 h 1496488"/>
              <a:gd name="connsiteX1" fmla="*/ 6745184 w 6745184"/>
              <a:gd name="connsiteY1" fmla="*/ 1484613 h 1496488"/>
              <a:gd name="connsiteX2" fmla="*/ 0 w 6745184"/>
              <a:gd name="connsiteY2" fmla="*/ 1496488 h 1496488"/>
              <a:gd name="connsiteX3" fmla="*/ 0 w 6745184"/>
              <a:gd name="connsiteY3" fmla="*/ 0 h 1496488"/>
            </a:gdLst>
            <a:ahLst/>
            <a:cxnLst>
              <a:cxn ang="0">
                <a:pos x="connsiteX0" y="connsiteY0"/>
              </a:cxn>
              <a:cxn ang="0">
                <a:pos x="connsiteX1" y="connsiteY1"/>
              </a:cxn>
              <a:cxn ang="0">
                <a:pos x="connsiteX2" y="connsiteY2"/>
              </a:cxn>
              <a:cxn ang="0">
                <a:pos x="connsiteX3" y="connsiteY3"/>
              </a:cxn>
            </a:cxnLst>
            <a:rect l="l" t="t" r="r" b="b"/>
            <a:pathLst>
              <a:path w="6745184" h="1496488">
                <a:moveTo>
                  <a:pt x="0" y="0"/>
                </a:moveTo>
                <a:lnTo>
                  <a:pt x="6745184" y="1484613"/>
                </a:lnTo>
                <a:lnTo>
                  <a:pt x="0" y="1496488"/>
                </a:lnTo>
                <a:lnTo>
                  <a:pt x="0" y="0"/>
                </a:lnTo>
                <a:close/>
              </a:path>
            </a:pathLst>
          </a:custGeom>
          <a:solidFill>
            <a:srgbClr val="F3C7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14" name="Picture 13">
            <a:extLst>
              <a:ext uri="{FF2B5EF4-FFF2-40B4-BE49-F238E27FC236}">
                <a16:creationId xmlns:a16="http://schemas.microsoft.com/office/drawing/2014/main" id="{0B7D647F-3DF2-4EA1-BFCB-8CE9B5EA3A6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8402" y="6020888"/>
            <a:ext cx="2491962" cy="677091"/>
          </a:xfrm>
          <a:prstGeom prst="rect">
            <a:avLst/>
          </a:prstGeom>
        </p:spPr>
      </p:pic>
      <p:sp>
        <p:nvSpPr>
          <p:cNvPr id="7" name="TextBox 6">
            <a:extLst>
              <a:ext uri="{FF2B5EF4-FFF2-40B4-BE49-F238E27FC236}">
                <a16:creationId xmlns:a16="http://schemas.microsoft.com/office/drawing/2014/main" id="{F7D48E31-F086-444A-BD07-E2FC14B34FF1}"/>
              </a:ext>
            </a:extLst>
          </p:cNvPr>
          <p:cNvSpPr txBox="1"/>
          <p:nvPr/>
        </p:nvSpPr>
        <p:spPr>
          <a:xfrm>
            <a:off x="265075" y="2307104"/>
            <a:ext cx="11661849" cy="1938992"/>
          </a:xfrm>
          <a:prstGeom prst="rect">
            <a:avLst/>
          </a:prstGeom>
          <a:noFill/>
        </p:spPr>
        <p:txBody>
          <a:bodyPr wrap="square" rtlCol="0">
            <a:spAutoFit/>
          </a:bodyPr>
          <a:lstStyle/>
          <a:p>
            <a:r>
              <a:rPr lang="en-US" sz="2400" dirty="0">
                <a:solidFill>
                  <a:srgbClr val="023956"/>
                </a:solidFill>
              </a:rPr>
              <a:t>“</a:t>
            </a:r>
            <a:r>
              <a:rPr lang="en-US" sz="2400" i="1" dirty="0">
                <a:solidFill>
                  <a:srgbClr val="023956"/>
                </a:solidFill>
              </a:rPr>
              <a:t>A way of bringing consumers, carers, families and health workers together to improve health services.  Giving people an equal voice as active partners in health care improvement to achieve better outcomes for all</a:t>
            </a:r>
            <a:r>
              <a:rPr lang="en-US" sz="2400" dirty="0">
                <a:solidFill>
                  <a:srgbClr val="023956"/>
                </a:solidFill>
              </a:rPr>
              <a:t>.”</a:t>
            </a:r>
          </a:p>
          <a:p>
            <a:endParaRPr lang="en-US" sz="2400" dirty="0">
              <a:solidFill>
                <a:srgbClr val="023956"/>
              </a:solidFill>
            </a:endParaRPr>
          </a:p>
          <a:p>
            <a:pPr algn="r"/>
            <a:r>
              <a:rPr lang="en-US" sz="2000" dirty="0">
                <a:solidFill>
                  <a:srgbClr val="023956"/>
                </a:solidFill>
              </a:rPr>
              <a:t>NSW Agency for Clinical Innovation</a:t>
            </a:r>
          </a:p>
        </p:txBody>
      </p:sp>
    </p:spTree>
    <p:extLst>
      <p:ext uri="{BB962C8B-B14F-4D97-AF65-F5344CB8AC3E}">
        <p14:creationId xmlns:p14="http://schemas.microsoft.com/office/powerpoint/2010/main" val="427319518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E4636E0D-DCBE-4762-A3CB-A49D832CF951}"/>
              </a:ext>
            </a:extLst>
          </p:cNvPr>
          <p:cNvSpPr/>
          <p:nvPr/>
        </p:nvSpPr>
        <p:spPr>
          <a:xfrm rot="20821124">
            <a:off x="157625" y="-1371972"/>
            <a:ext cx="12090343" cy="4650197"/>
          </a:xfrm>
          <a:custGeom>
            <a:avLst/>
            <a:gdLst>
              <a:gd name="connsiteX0" fmla="*/ 0 w 13454743"/>
              <a:gd name="connsiteY0" fmla="*/ 0 h 4771916"/>
              <a:gd name="connsiteX1" fmla="*/ 13454743 w 13454743"/>
              <a:gd name="connsiteY1" fmla="*/ 0 h 4771916"/>
              <a:gd name="connsiteX2" fmla="*/ 13454743 w 13454743"/>
              <a:gd name="connsiteY2" fmla="*/ 4771916 h 4771916"/>
              <a:gd name="connsiteX3" fmla="*/ 0 w 13454743"/>
              <a:gd name="connsiteY3" fmla="*/ 4771916 h 4771916"/>
              <a:gd name="connsiteX4" fmla="*/ 0 w 13454743"/>
              <a:gd name="connsiteY4" fmla="*/ 0 h 4771916"/>
              <a:gd name="connsiteX0" fmla="*/ 0 w 13454743"/>
              <a:gd name="connsiteY0" fmla="*/ 0 h 4771916"/>
              <a:gd name="connsiteX1" fmla="*/ 13454743 w 13454743"/>
              <a:gd name="connsiteY1" fmla="*/ 0 h 4771916"/>
              <a:gd name="connsiteX2" fmla="*/ 12774709 w 13454743"/>
              <a:gd name="connsiteY2" fmla="*/ 4761393 h 4771916"/>
              <a:gd name="connsiteX3" fmla="*/ 0 w 13454743"/>
              <a:gd name="connsiteY3" fmla="*/ 4771916 h 4771916"/>
              <a:gd name="connsiteX4" fmla="*/ 0 w 13454743"/>
              <a:gd name="connsiteY4" fmla="*/ 0 h 4771916"/>
              <a:gd name="connsiteX0" fmla="*/ 0 w 12987458"/>
              <a:gd name="connsiteY0" fmla="*/ 0 h 4771916"/>
              <a:gd name="connsiteX1" fmla="*/ 12987458 w 12987458"/>
              <a:gd name="connsiteY1" fmla="*/ 3877356 h 4771916"/>
              <a:gd name="connsiteX2" fmla="*/ 12774709 w 12987458"/>
              <a:gd name="connsiteY2" fmla="*/ 4761393 h 4771916"/>
              <a:gd name="connsiteX3" fmla="*/ 0 w 12987458"/>
              <a:gd name="connsiteY3" fmla="*/ 4771916 h 4771916"/>
              <a:gd name="connsiteX4" fmla="*/ 0 w 12987458"/>
              <a:gd name="connsiteY4" fmla="*/ 0 h 4771916"/>
              <a:gd name="connsiteX0" fmla="*/ 980406 w 12987458"/>
              <a:gd name="connsiteY0" fmla="*/ 0 h 2998189"/>
              <a:gd name="connsiteX1" fmla="*/ 12987458 w 12987458"/>
              <a:gd name="connsiteY1" fmla="*/ 2103629 h 2998189"/>
              <a:gd name="connsiteX2" fmla="*/ 12774709 w 12987458"/>
              <a:gd name="connsiteY2" fmla="*/ 2987666 h 2998189"/>
              <a:gd name="connsiteX3" fmla="*/ 0 w 12987458"/>
              <a:gd name="connsiteY3" fmla="*/ 2998189 h 2998189"/>
              <a:gd name="connsiteX4" fmla="*/ 980406 w 12987458"/>
              <a:gd name="connsiteY4" fmla="*/ 0 h 2998189"/>
              <a:gd name="connsiteX0" fmla="*/ 1063930 w 12987458"/>
              <a:gd name="connsiteY0" fmla="*/ 0 h 3624834"/>
              <a:gd name="connsiteX1" fmla="*/ 12987458 w 12987458"/>
              <a:gd name="connsiteY1" fmla="*/ 2730274 h 3624834"/>
              <a:gd name="connsiteX2" fmla="*/ 12774709 w 12987458"/>
              <a:gd name="connsiteY2" fmla="*/ 3614311 h 3624834"/>
              <a:gd name="connsiteX3" fmla="*/ 0 w 12987458"/>
              <a:gd name="connsiteY3" fmla="*/ 3624834 h 3624834"/>
              <a:gd name="connsiteX4" fmla="*/ 1063930 w 12987458"/>
              <a:gd name="connsiteY4" fmla="*/ 0 h 3624834"/>
              <a:gd name="connsiteX0" fmla="*/ 815585 w 12739113"/>
              <a:gd name="connsiteY0" fmla="*/ 0 h 3657710"/>
              <a:gd name="connsiteX1" fmla="*/ 12739113 w 12739113"/>
              <a:gd name="connsiteY1" fmla="*/ 2730274 h 3657710"/>
              <a:gd name="connsiteX2" fmla="*/ 12526364 w 12739113"/>
              <a:gd name="connsiteY2" fmla="*/ 3614311 h 3657710"/>
              <a:gd name="connsiteX3" fmla="*/ 0 w 12739113"/>
              <a:gd name="connsiteY3" fmla="*/ 3657710 h 3657710"/>
              <a:gd name="connsiteX4" fmla="*/ 815585 w 12739113"/>
              <a:gd name="connsiteY4" fmla="*/ 0 h 3657710"/>
              <a:gd name="connsiteX0" fmla="*/ 454084 w 12739113"/>
              <a:gd name="connsiteY0" fmla="*/ 1 h 4213725"/>
              <a:gd name="connsiteX1" fmla="*/ 12739113 w 12739113"/>
              <a:gd name="connsiteY1" fmla="*/ 3286289 h 4213725"/>
              <a:gd name="connsiteX2" fmla="*/ 12526364 w 12739113"/>
              <a:gd name="connsiteY2" fmla="*/ 4170326 h 4213725"/>
              <a:gd name="connsiteX3" fmla="*/ 0 w 12739113"/>
              <a:gd name="connsiteY3" fmla="*/ 4213725 h 4213725"/>
              <a:gd name="connsiteX4" fmla="*/ 454084 w 12739113"/>
              <a:gd name="connsiteY4" fmla="*/ 1 h 4213725"/>
              <a:gd name="connsiteX0" fmla="*/ 575782 w 12860811"/>
              <a:gd name="connsiteY0" fmla="*/ -1 h 4187867"/>
              <a:gd name="connsiteX1" fmla="*/ 12860811 w 12860811"/>
              <a:gd name="connsiteY1" fmla="*/ 3286287 h 4187867"/>
              <a:gd name="connsiteX2" fmla="*/ 12648062 w 12860811"/>
              <a:gd name="connsiteY2" fmla="*/ 4170324 h 4187867"/>
              <a:gd name="connsiteX3" fmla="*/ 0 w 12860811"/>
              <a:gd name="connsiteY3" fmla="*/ 4187867 h 4187867"/>
              <a:gd name="connsiteX4" fmla="*/ 575782 w 12860811"/>
              <a:gd name="connsiteY4" fmla="*/ -1 h 4187867"/>
              <a:gd name="connsiteX0" fmla="*/ 575782 w 12860811"/>
              <a:gd name="connsiteY0" fmla="*/ 1 h 5782412"/>
              <a:gd name="connsiteX1" fmla="*/ 12860811 w 12860811"/>
              <a:gd name="connsiteY1" fmla="*/ 3286289 h 5782412"/>
              <a:gd name="connsiteX2" fmla="*/ 12662927 w 12860811"/>
              <a:gd name="connsiteY2" fmla="*/ 5782412 h 5782412"/>
              <a:gd name="connsiteX3" fmla="*/ 0 w 12860811"/>
              <a:gd name="connsiteY3" fmla="*/ 4187869 h 5782412"/>
              <a:gd name="connsiteX4" fmla="*/ 575782 w 12860811"/>
              <a:gd name="connsiteY4" fmla="*/ 1 h 5782412"/>
              <a:gd name="connsiteX0" fmla="*/ 575782 w 12811603"/>
              <a:gd name="connsiteY0" fmla="*/ -1 h 5782410"/>
              <a:gd name="connsiteX1" fmla="*/ 12811603 w 12811603"/>
              <a:gd name="connsiteY1" fmla="*/ 4727741 h 5782410"/>
              <a:gd name="connsiteX2" fmla="*/ 12662927 w 12811603"/>
              <a:gd name="connsiteY2" fmla="*/ 5782410 h 5782410"/>
              <a:gd name="connsiteX3" fmla="*/ 0 w 12811603"/>
              <a:gd name="connsiteY3" fmla="*/ 4187867 h 5782410"/>
              <a:gd name="connsiteX4" fmla="*/ 575782 w 12811603"/>
              <a:gd name="connsiteY4" fmla="*/ -1 h 5782410"/>
              <a:gd name="connsiteX0" fmla="*/ 240344 w 12476165"/>
              <a:gd name="connsiteY0" fmla="*/ 1 h 5782412"/>
              <a:gd name="connsiteX1" fmla="*/ 12476165 w 12476165"/>
              <a:gd name="connsiteY1" fmla="*/ 4727743 h 5782412"/>
              <a:gd name="connsiteX2" fmla="*/ 12327489 w 12476165"/>
              <a:gd name="connsiteY2" fmla="*/ 5782412 h 5782412"/>
              <a:gd name="connsiteX3" fmla="*/ 0 w 12476165"/>
              <a:gd name="connsiteY3" fmla="*/ 1735792 h 5782412"/>
              <a:gd name="connsiteX4" fmla="*/ 240344 w 12476165"/>
              <a:gd name="connsiteY4" fmla="*/ 1 h 5782412"/>
              <a:gd name="connsiteX0" fmla="*/ 240344 w 12455078"/>
              <a:gd name="connsiteY0" fmla="*/ -1 h 5782410"/>
              <a:gd name="connsiteX1" fmla="*/ 12455078 w 12455078"/>
              <a:gd name="connsiteY1" fmla="*/ 4445107 h 5782410"/>
              <a:gd name="connsiteX2" fmla="*/ 12327489 w 12455078"/>
              <a:gd name="connsiteY2" fmla="*/ 5782410 h 5782410"/>
              <a:gd name="connsiteX3" fmla="*/ 0 w 12455078"/>
              <a:gd name="connsiteY3" fmla="*/ 1735790 h 5782410"/>
              <a:gd name="connsiteX4" fmla="*/ 240344 w 12455078"/>
              <a:gd name="connsiteY4" fmla="*/ -1 h 5782410"/>
              <a:gd name="connsiteX0" fmla="*/ 240344 w 12455078"/>
              <a:gd name="connsiteY0" fmla="*/ 1 h 7495593"/>
              <a:gd name="connsiteX1" fmla="*/ 12455078 w 12455078"/>
              <a:gd name="connsiteY1" fmla="*/ 4445109 h 7495593"/>
              <a:gd name="connsiteX2" fmla="*/ 12012984 w 12455078"/>
              <a:gd name="connsiteY2" fmla="*/ 7495594 h 7495593"/>
              <a:gd name="connsiteX3" fmla="*/ 0 w 12455078"/>
              <a:gd name="connsiteY3" fmla="*/ 1735792 h 7495593"/>
              <a:gd name="connsiteX4" fmla="*/ 240344 w 12455078"/>
              <a:gd name="connsiteY4" fmla="*/ 1 h 7495593"/>
              <a:gd name="connsiteX0" fmla="*/ 223003 w 12437737"/>
              <a:gd name="connsiteY0" fmla="*/ -1 h 7495593"/>
              <a:gd name="connsiteX1" fmla="*/ 12437737 w 12437737"/>
              <a:gd name="connsiteY1" fmla="*/ 4445107 h 7495593"/>
              <a:gd name="connsiteX2" fmla="*/ 11995643 w 12437737"/>
              <a:gd name="connsiteY2" fmla="*/ 7495592 h 7495593"/>
              <a:gd name="connsiteX3" fmla="*/ 0 w 12437737"/>
              <a:gd name="connsiteY3" fmla="*/ 1447402 h 7495593"/>
              <a:gd name="connsiteX4" fmla="*/ 223003 w 12437737"/>
              <a:gd name="connsiteY4" fmla="*/ -1 h 7495593"/>
              <a:gd name="connsiteX0" fmla="*/ 223003 w 12428583"/>
              <a:gd name="connsiteY0" fmla="*/ 1 h 7495593"/>
              <a:gd name="connsiteX1" fmla="*/ 12428583 w 12428583"/>
              <a:gd name="connsiteY1" fmla="*/ 4422156 h 7495593"/>
              <a:gd name="connsiteX2" fmla="*/ 11995643 w 12428583"/>
              <a:gd name="connsiteY2" fmla="*/ 7495594 h 7495593"/>
              <a:gd name="connsiteX3" fmla="*/ 0 w 12428583"/>
              <a:gd name="connsiteY3" fmla="*/ 1447404 h 7495593"/>
              <a:gd name="connsiteX4" fmla="*/ 223003 w 12428583"/>
              <a:gd name="connsiteY4" fmla="*/ 1 h 74955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428583" h="7495593">
                <a:moveTo>
                  <a:pt x="223003" y="1"/>
                </a:moveTo>
                <a:lnTo>
                  <a:pt x="12428583" y="4422156"/>
                </a:lnTo>
                <a:lnTo>
                  <a:pt x="11995643" y="7495594"/>
                </a:lnTo>
                <a:lnTo>
                  <a:pt x="0" y="1447404"/>
                </a:lnTo>
                <a:lnTo>
                  <a:pt x="223003" y="1"/>
                </a:lnTo>
                <a:close/>
              </a:path>
            </a:pathLst>
          </a:custGeom>
          <a:solidFill>
            <a:srgbClr val="0054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6" name="AutoShape 2" descr="http://www.honeywellanalytics.com/~/media/honeywell-analytics/images/headers/questionanswers980x275.jpg?h=275&amp;la=en&amp;w=980&amp;hash=952A4776F4DDC4A4BD6382EB5A746099578C9797">
            <a:extLst>
              <a:ext uri="{FF2B5EF4-FFF2-40B4-BE49-F238E27FC236}">
                <a16:creationId xmlns:a16="http://schemas.microsoft.com/office/drawing/2014/main" id="{60A6170F-6BA5-49A4-8897-48DEE73B7577}"/>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3" name="Rectangle 2">
            <a:extLst>
              <a:ext uri="{FF2B5EF4-FFF2-40B4-BE49-F238E27FC236}">
                <a16:creationId xmlns:a16="http://schemas.microsoft.com/office/drawing/2014/main" id="{6E9EDF6C-BD4C-47D6-BCE3-93AC2027595A}"/>
              </a:ext>
            </a:extLst>
          </p:cNvPr>
          <p:cNvSpPr/>
          <p:nvPr/>
        </p:nvSpPr>
        <p:spPr>
          <a:xfrm>
            <a:off x="0" y="4955702"/>
            <a:ext cx="12279086" cy="1920308"/>
          </a:xfrm>
          <a:custGeom>
            <a:avLst/>
            <a:gdLst>
              <a:gd name="connsiteX0" fmla="*/ 0 w 12813476"/>
              <a:gd name="connsiteY0" fmla="*/ 0 h 2458193"/>
              <a:gd name="connsiteX1" fmla="*/ 12813476 w 12813476"/>
              <a:gd name="connsiteY1" fmla="*/ 0 h 2458193"/>
              <a:gd name="connsiteX2" fmla="*/ 12813476 w 12813476"/>
              <a:gd name="connsiteY2" fmla="*/ 2458193 h 2458193"/>
              <a:gd name="connsiteX3" fmla="*/ 0 w 12813476"/>
              <a:gd name="connsiteY3" fmla="*/ 2458193 h 2458193"/>
              <a:gd name="connsiteX4" fmla="*/ 0 w 12813476"/>
              <a:gd name="connsiteY4" fmla="*/ 0 h 2458193"/>
              <a:gd name="connsiteX0" fmla="*/ 457484 w 12813476"/>
              <a:gd name="connsiteY0" fmla="*/ 0 h 2669597"/>
              <a:gd name="connsiteX1" fmla="*/ 12813476 w 12813476"/>
              <a:gd name="connsiteY1" fmla="*/ 211404 h 2669597"/>
              <a:gd name="connsiteX2" fmla="*/ 12813476 w 12813476"/>
              <a:gd name="connsiteY2" fmla="*/ 2669597 h 2669597"/>
              <a:gd name="connsiteX3" fmla="*/ 0 w 12813476"/>
              <a:gd name="connsiteY3" fmla="*/ 2669597 h 2669597"/>
              <a:gd name="connsiteX4" fmla="*/ 457484 w 12813476"/>
              <a:gd name="connsiteY4" fmla="*/ 0 h 2669597"/>
              <a:gd name="connsiteX0" fmla="*/ 457484 w 12813476"/>
              <a:gd name="connsiteY0" fmla="*/ 0 h 3560049"/>
              <a:gd name="connsiteX1" fmla="*/ 12813476 w 12813476"/>
              <a:gd name="connsiteY1" fmla="*/ 211404 h 3560049"/>
              <a:gd name="connsiteX2" fmla="*/ 12240684 w 12813476"/>
              <a:gd name="connsiteY2" fmla="*/ 3560049 h 3560049"/>
              <a:gd name="connsiteX3" fmla="*/ 0 w 12813476"/>
              <a:gd name="connsiteY3" fmla="*/ 2669597 h 3560049"/>
              <a:gd name="connsiteX4" fmla="*/ 457484 w 12813476"/>
              <a:gd name="connsiteY4" fmla="*/ 0 h 3560049"/>
              <a:gd name="connsiteX0" fmla="*/ 457484 w 12714072"/>
              <a:gd name="connsiteY0" fmla="*/ 0 h 3560049"/>
              <a:gd name="connsiteX1" fmla="*/ 12714072 w 12714072"/>
              <a:gd name="connsiteY1" fmla="*/ 796790 h 3560049"/>
              <a:gd name="connsiteX2" fmla="*/ 12240684 w 12714072"/>
              <a:gd name="connsiteY2" fmla="*/ 3560049 h 3560049"/>
              <a:gd name="connsiteX3" fmla="*/ 0 w 12714072"/>
              <a:gd name="connsiteY3" fmla="*/ 2669597 h 3560049"/>
              <a:gd name="connsiteX4" fmla="*/ 457484 w 12714072"/>
              <a:gd name="connsiteY4" fmla="*/ 0 h 3560049"/>
              <a:gd name="connsiteX0" fmla="*/ 397842 w 12714072"/>
              <a:gd name="connsiteY0" fmla="*/ 0 h 3208818"/>
              <a:gd name="connsiteX1" fmla="*/ 12714072 w 12714072"/>
              <a:gd name="connsiteY1" fmla="*/ 445559 h 3208818"/>
              <a:gd name="connsiteX2" fmla="*/ 12240684 w 12714072"/>
              <a:gd name="connsiteY2" fmla="*/ 3208818 h 3208818"/>
              <a:gd name="connsiteX3" fmla="*/ 0 w 12714072"/>
              <a:gd name="connsiteY3" fmla="*/ 2318366 h 3208818"/>
              <a:gd name="connsiteX4" fmla="*/ 397842 w 12714072"/>
              <a:gd name="connsiteY4" fmla="*/ 0 h 3208818"/>
              <a:gd name="connsiteX0" fmla="*/ 184086 w 12500316"/>
              <a:gd name="connsiteY0" fmla="*/ 0 h 3208818"/>
              <a:gd name="connsiteX1" fmla="*/ 12500316 w 12500316"/>
              <a:gd name="connsiteY1" fmla="*/ 445559 h 3208818"/>
              <a:gd name="connsiteX2" fmla="*/ 12026928 w 12500316"/>
              <a:gd name="connsiteY2" fmla="*/ 3208818 h 3208818"/>
              <a:gd name="connsiteX3" fmla="*/ 0 w 12500316"/>
              <a:gd name="connsiteY3" fmla="*/ 2342116 h 3208818"/>
              <a:gd name="connsiteX4" fmla="*/ 184086 w 12500316"/>
              <a:gd name="connsiteY4" fmla="*/ 0 h 3208818"/>
              <a:gd name="connsiteX0" fmla="*/ 29706 w 12500316"/>
              <a:gd name="connsiteY0" fmla="*/ 0 h 3113816"/>
              <a:gd name="connsiteX1" fmla="*/ 12500316 w 12500316"/>
              <a:gd name="connsiteY1" fmla="*/ 350557 h 3113816"/>
              <a:gd name="connsiteX2" fmla="*/ 12026928 w 12500316"/>
              <a:gd name="connsiteY2" fmla="*/ 3113816 h 3113816"/>
              <a:gd name="connsiteX3" fmla="*/ 0 w 12500316"/>
              <a:gd name="connsiteY3" fmla="*/ 2247114 h 3113816"/>
              <a:gd name="connsiteX4" fmla="*/ 29706 w 12500316"/>
              <a:gd name="connsiteY4" fmla="*/ 0 h 3113816"/>
              <a:gd name="connsiteX0" fmla="*/ 29706 w 12215308"/>
              <a:gd name="connsiteY0" fmla="*/ 0 h 3113816"/>
              <a:gd name="connsiteX1" fmla="*/ 12215308 w 12215308"/>
              <a:gd name="connsiteY1" fmla="*/ 611814 h 3113816"/>
              <a:gd name="connsiteX2" fmla="*/ 12026928 w 12215308"/>
              <a:gd name="connsiteY2" fmla="*/ 3113816 h 3113816"/>
              <a:gd name="connsiteX3" fmla="*/ 0 w 12215308"/>
              <a:gd name="connsiteY3" fmla="*/ 2247114 h 3113816"/>
              <a:gd name="connsiteX4" fmla="*/ 29706 w 12215308"/>
              <a:gd name="connsiteY4" fmla="*/ 0 h 3113816"/>
              <a:gd name="connsiteX0" fmla="*/ 29706 w 12203432"/>
              <a:gd name="connsiteY0" fmla="*/ 373838 h 3487654"/>
              <a:gd name="connsiteX1" fmla="*/ 12203432 w 12203432"/>
              <a:gd name="connsiteY1" fmla="*/ 0 h 3487654"/>
              <a:gd name="connsiteX2" fmla="*/ 12026928 w 12203432"/>
              <a:gd name="connsiteY2" fmla="*/ 3487654 h 3487654"/>
              <a:gd name="connsiteX3" fmla="*/ 0 w 12203432"/>
              <a:gd name="connsiteY3" fmla="*/ 2620952 h 3487654"/>
              <a:gd name="connsiteX4" fmla="*/ 29706 w 12203432"/>
              <a:gd name="connsiteY4" fmla="*/ 373838 h 3487654"/>
              <a:gd name="connsiteX0" fmla="*/ 29706 w 12203432"/>
              <a:gd name="connsiteY0" fmla="*/ 373838 h 3487654"/>
              <a:gd name="connsiteX1" fmla="*/ 12203432 w 12203432"/>
              <a:gd name="connsiteY1" fmla="*/ 0 h 3487654"/>
              <a:gd name="connsiteX2" fmla="*/ 12120893 w 12203432"/>
              <a:gd name="connsiteY2" fmla="*/ 1978633 h 3487654"/>
              <a:gd name="connsiteX3" fmla="*/ 12026928 w 12203432"/>
              <a:gd name="connsiteY3" fmla="*/ 3487654 h 3487654"/>
              <a:gd name="connsiteX4" fmla="*/ 0 w 12203432"/>
              <a:gd name="connsiteY4" fmla="*/ 2620952 h 3487654"/>
              <a:gd name="connsiteX5" fmla="*/ 29706 w 12203432"/>
              <a:gd name="connsiteY5" fmla="*/ 373838 h 3487654"/>
              <a:gd name="connsiteX0" fmla="*/ 374090 w 12547816"/>
              <a:gd name="connsiteY0" fmla="*/ 373838 h 3487654"/>
              <a:gd name="connsiteX1" fmla="*/ 12547816 w 12547816"/>
              <a:gd name="connsiteY1" fmla="*/ 0 h 3487654"/>
              <a:gd name="connsiteX2" fmla="*/ 12465277 w 12547816"/>
              <a:gd name="connsiteY2" fmla="*/ 1978633 h 3487654"/>
              <a:gd name="connsiteX3" fmla="*/ 12371312 w 12547816"/>
              <a:gd name="connsiteY3" fmla="*/ 3487654 h 3487654"/>
              <a:gd name="connsiteX4" fmla="*/ 0 w 12547816"/>
              <a:gd name="connsiteY4" fmla="*/ 3475975 h 3487654"/>
              <a:gd name="connsiteX5" fmla="*/ 374090 w 12547816"/>
              <a:gd name="connsiteY5" fmla="*/ 373838 h 3487654"/>
              <a:gd name="connsiteX0" fmla="*/ 374090 w 12547816"/>
              <a:gd name="connsiteY0" fmla="*/ 373838 h 3475975"/>
              <a:gd name="connsiteX1" fmla="*/ 12547816 w 12547816"/>
              <a:gd name="connsiteY1" fmla="*/ 0 h 3475975"/>
              <a:gd name="connsiteX2" fmla="*/ 12465277 w 12547816"/>
              <a:gd name="connsiteY2" fmla="*/ 1978633 h 3475975"/>
              <a:gd name="connsiteX3" fmla="*/ 12347562 w 12547816"/>
              <a:gd name="connsiteY3" fmla="*/ 3250147 h 3475975"/>
              <a:gd name="connsiteX4" fmla="*/ 0 w 12547816"/>
              <a:gd name="connsiteY4" fmla="*/ 3475975 h 3475975"/>
              <a:gd name="connsiteX5" fmla="*/ 374090 w 12547816"/>
              <a:gd name="connsiteY5" fmla="*/ 373838 h 3475975"/>
              <a:gd name="connsiteX0" fmla="*/ 374090 w 12547816"/>
              <a:gd name="connsiteY0" fmla="*/ 373838 h 3475975"/>
              <a:gd name="connsiteX1" fmla="*/ 12547816 w 12547816"/>
              <a:gd name="connsiteY1" fmla="*/ 0 h 3475975"/>
              <a:gd name="connsiteX2" fmla="*/ 12465277 w 12547816"/>
              <a:gd name="connsiteY2" fmla="*/ 1978633 h 3475975"/>
              <a:gd name="connsiteX3" fmla="*/ 12228809 w 12547816"/>
              <a:gd name="connsiteY3" fmla="*/ 3463903 h 3475975"/>
              <a:gd name="connsiteX4" fmla="*/ 0 w 12547816"/>
              <a:gd name="connsiteY4" fmla="*/ 3475975 h 3475975"/>
              <a:gd name="connsiteX5" fmla="*/ 374090 w 12547816"/>
              <a:gd name="connsiteY5" fmla="*/ 373838 h 3475975"/>
              <a:gd name="connsiteX0" fmla="*/ 374090 w 12470724"/>
              <a:gd name="connsiteY0" fmla="*/ 0 h 3102137"/>
              <a:gd name="connsiteX1" fmla="*/ 12239057 w 12470724"/>
              <a:gd name="connsiteY1" fmla="*/ 314931 h 3102137"/>
              <a:gd name="connsiteX2" fmla="*/ 12465277 w 12470724"/>
              <a:gd name="connsiteY2" fmla="*/ 1604795 h 3102137"/>
              <a:gd name="connsiteX3" fmla="*/ 12228809 w 12470724"/>
              <a:gd name="connsiteY3" fmla="*/ 3090065 h 3102137"/>
              <a:gd name="connsiteX4" fmla="*/ 0 w 12470724"/>
              <a:gd name="connsiteY4" fmla="*/ 3102137 h 3102137"/>
              <a:gd name="connsiteX5" fmla="*/ 374090 w 12470724"/>
              <a:gd name="connsiteY5" fmla="*/ 0 h 3102137"/>
              <a:gd name="connsiteX0" fmla="*/ 374090 w 12239057"/>
              <a:gd name="connsiteY0" fmla="*/ 0 h 3102137"/>
              <a:gd name="connsiteX1" fmla="*/ 12239057 w 12239057"/>
              <a:gd name="connsiteY1" fmla="*/ 314931 h 3102137"/>
              <a:gd name="connsiteX2" fmla="*/ 12192145 w 12239057"/>
              <a:gd name="connsiteY2" fmla="*/ 1604795 h 3102137"/>
              <a:gd name="connsiteX3" fmla="*/ 12228809 w 12239057"/>
              <a:gd name="connsiteY3" fmla="*/ 3090065 h 3102137"/>
              <a:gd name="connsiteX4" fmla="*/ 0 w 12239057"/>
              <a:gd name="connsiteY4" fmla="*/ 3102137 h 3102137"/>
              <a:gd name="connsiteX5" fmla="*/ 374090 w 12239057"/>
              <a:gd name="connsiteY5" fmla="*/ 0 h 3102137"/>
              <a:gd name="connsiteX0" fmla="*/ 0 w 12244978"/>
              <a:gd name="connsiteY0" fmla="*/ 1490118 h 2787206"/>
              <a:gd name="connsiteX1" fmla="*/ 12244978 w 12244978"/>
              <a:gd name="connsiteY1" fmla="*/ 0 h 2787206"/>
              <a:gd name="connsiteX2" fmla="*/ 12198066 w 12244978"/>
              <a:gd name="connsiteY2" fmla="*/ 1289864 h 2787206"/>
              <a:gd name="connsiteX3" fmla="*/ 12234730 w 12244978"/>
              <a:gd name="connsiteY3" fmla="*/ 2775134 h 2787206"/>
              <a:gd name="connsiteX4" fmla="*/ 5921 w 12244978"/>
              <a:gd name="connsiteY4" fmla="*/ 2787206 h 2787206"/>
              <a:gd name="connsiteX5" fmla="*/ 0 w 12244978"/>
              <a:gd name="connsiteY5" fmla="*/ 1490118 h 2787206"/>
              <a:gd name="connsiteX0" fmla="*/ 12198066 w 12289506"/>
              <a:gd name="connsiteY0" fmla="*/ 1289864 h 2787206"/>
              <a:gd name="connsiteX1" fmla="*/ 12234730 w 12289506"/>
              <a:gd name="connsiteY1" fmla="*/ 2775134 h 2787206"/>
              <a:gd name="connsiteX2" fmla="*/ 5921 w 12289506"/>
              <a:gd name="connsiteY2" fmla="*/ 2787206 h 2787206"/>
              <a:gd name="connsiteX3" fmla="*/ 0 w 12289506"/>
              <a:gd name="connsiteY3" fmla="*/ 1490118 h 2787206"/>
              <a:gd name="connsiteX4" fmla="*/ 12244978 w 12289506"/>
              <a:gd name="connsiteY4" fmla="*/ 0 h 2787206"/>
              <a:gd name="connsiteX5" fmla="*/ 12289506 w 12289506"/>
              <a:gd name="connsiteY5" fmla="*/ 1381304 h 2787206"/>
              <a:gd name="connsiteX0" fmla="*/ 12198066 w 12289506"/>
              <a:gd name="connsiteY0" fmla="*/ 1289864 h 2787206"/>
              <a:gd name="connsiteX1" fmla="*/ 12234730 w 12289506"/>
              <a:gd name="connsiteY1" fmla="*/ 2775134 h 2787206"/>
              <a:gd name="connsiteX2" fmla="*/ 5921 w 12289506"/>
              <a:gd name="connsiteY2" fmla="*/ 2787206 h 2787206"/>
              <a:gd name="connsiteX3" fmla="*/ 0 w 12289506"/>
              <a:gd name="connsiteY3" fmla="*/ 1490118 h 2787206"/>
              <a:gd name="connsiteX4" fmla="*/ 12244978 w 12289506"/>
              <a:gd name="connsiteY4" fmla="*/ 0 h 2787206"/>
              <a:gd name="connsiteX5" fmla="*/ 12289506 w 12289506"/>
              <a:gd name="connsiteY5" fmla="*/ 1381304 h 2787206"/>
              <a:gd name="connsiteX0" fmla="*/ 12198066 w 12244978"/>
              <a:gd name="connsiteY0" fmla="*/ 1289864 h 2787206"/>
              <a:gd name="connsiteX1" fmla="*/ 12234730 w 12244978"/>
              <a:gd name="connsiteY1" fmla="*/ 2775134 h 2787206"/>
              <a:gd name="connsiteX2" fmla="*/ 5921 w 12244978"/>
              <a:gd name="connsiteY2" fmla="*/ 2787206 h 2787206"/>
              <a:gd name="connsiteX3" fmla="*/ 0 w 12244978"/>
              <a:gd name="connsiteY3" fmla="*/ 1490118 h 2787206"/>
              <a:gd name="connsiteX4" fmla="*/ 12244978 w 12244978"/>
              <a:gd name="connsiteY4" fmla="*/ 0 h 2787206"/>
              <a:gd name="connsiteX0" fmla="*/ 12198066 w 12234730"/>
              <a:gd name="connsiteY0" fmla="*/ 1289864 h 2787206"/>
              <a:gd name="connsiteX1" fmla="*/ 12234730 w 12234730"/>
              <a:gd name="connsiteY1" fmla="*/ 2775134 h 2787206"/>
              <a:gd name="connsiteX2" fmla="*/ 5921 w 12234730"/>
              <a:gd name="connsiteY2" fmla="*/ 2787206 h 2787206"/>
              <a:gd name="connsiteX3" fmla="*/ 0 w 12234730"/>
              <a:gd name="connsiteY3" fmla="*/ 1490118 h 2787206"/>
              <a:gd name="connsiteX4" fmla="*/ 12185601 w 12234730"/>
              <a:gd name="connsiteY4" fmla="*/ 0 h 2787206"/>
              <a:gd name="connsiteX0" fmla="*/ 12198066 w 12234730"/>
              <a:gd name="connsiteY0" fmla="*/ 719849 h 2217191"/>
              <a:gd name="connsiteX1" fmla="*/ 12234730 w 12234730"/>
              <a:gd name="connsiteY1" fmla="*/ 2205119 h 2217191"/>
              <a:gd name="connsiteX2" fmla="*/ 5921 w 12234730"/>
              <a:gd name="connsiteY2" fmla="*/ 2217191 h 2217191"/>
              <a:gd name="connsiteX3" fmla="*/ 0 w 12234730"/>
              <a:gd name="connsiteY3" fmla="*/ 920103 h 2217191"/>
              <a:gd name="connsiteX4" fmla="*/ 12173726 w 12234730"/>
              <a:gd name="connsiteY4" fmla="*/ 0 h 2217191"/>
              <a:gd name="connsiteX0" fmla="*/ 12209942 w 12246606"/>
              <a:gd name="connsiteY0" fmla="*/ 719849 h 2217191"/>
              <a:gd name="connsiteX1" fmla="*/ 12246606 w 12246606"/>
              <a:gd name="connsiteY1" fmla="*/ 2205119 h 2217191"/>
              <a:gd name="connsiteX2" fmla="*/ 17797 w 12246606"/>
              <a:gd name="connsiteY2" fmla="*/ 2217191 h 2217191"/>
              <a:gd name="connsiteX3" fmla="*/ 0 w 12246606"/>
              <a:gd name="connsiteY3" fmla="*/ 1430742 h 2217191"/>
              <a:gd name="connsiteX4" fmla="*/ 12185602 w 12246606"/>
              <a:gd name="connsiteY4" fmla="*/ 0 h 2217191"/>
              <a:gd name="connsiteX0" fmla="*/ 12198067 w 12234731"/>
              <a:gd name="connsiteY0" fmla="*/ 719849 h 2217191"/>
              <a:gd name="connsiteX1" fmla="*/ 12234731 w 12234731"/>
              <a:gd name="connsiteY1" fmla="*/ 2205119 h 2217191"/>
              <a:gd name="connsiteX2" fmla="*/ 5922 w 12234731"/>
              <a:gd name="connsiteY2" fmla="*/ 2217191 h 2217191"/>
              <a:gd name="connsiteX3" fmla="*/ 0 w 12234731"/>
              <a:gd name="connsiteY3" fmla="*/ 1680123 h 2217191"/>
              <a:gd name="connsiteX4" fmla="*/ 12173727 w 12234731"/>
              <a:gd name="connsiteY4" fmla="*/ 0 h 2217191"/>
              <a:gd name="connsiteX0" fmla="*/ 12198067 w 12234731"/>
              <a:gd name="connsiteY0" fmla="*/ 422966 h 1920308"/>
              <a:gd name="connsiteX1" fmla="*/ 12234731 w 12234731"/>
              <a:gd name="connsiteY1" fmla="*/ 1908236 h 1920308"/>
              <a:gd name="connsiteX2" fmla="*/ 5922 w 12234731"/>
              <a:gd name="connsiteY2" fmla="*/ 1920308 h 1920308"/>
              <a:gd name="connsiteX3" fmla="*/ 0 w 12234731"/>
              <a:gd name="connsiteY3" fmla="*/ 1383240 h 1920308"/>
              <a:gd name="connsiteX4" fmla="*/ 12209353 w 12234731"/>
              <a:gd name="connsiteY4" fmla="*/ 0 h 1920308"/>
              <a:gd name="connsiteX0" fmla="*/ 12198067 w 12234731"/>
              <a:gd name="connsiteY0" fmla="*/ 422966 h 1920308"/>
              <a:gd name="connsiteX1" fmla="*/ 12234731 w 12234731"/>
              <a:gd name="connsiteY1" fmla="*/ 1908236 h 1920308"/>
              <a:gd name="connsiteX2" fmla="*/ 5922 w 12234731"/>
              <a:gd name="connsiteY2" fmla="*/ 1920308 h 1920308"/>
              <a:gd name="connsiteX3" fmla="*/ 0 w 12234731"/>
              <a:gd name="connsiteY3" fmla="*/ 1383240 h 1920308"/>
              <a:gd name="connsiteX4" fmla="*/ 12173856 w 12234731"/>
              <a:gd name="connsiteY4" fmla="*/ 0 h 19203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34731" h="1920308">
                <a:moveTo>
                  <a:pt x="12198067" y="422966"/>
                </a:moveTo>
                <a:lnTo>
                  <a:pt x="12234731" y="1908236"/>
                </a:lnTo>
                <a:lnTo>
                  <a:pt x="5922" y="1920308"/>
                </a:lnTo>
                <a:cubicBezTo>
                  <a:pt x="3948" y="1487945"/>
                  <a:pt x="1974" y="1815603"/>
                  <a:pt x="0" y="1383240"/>
                </a:cubicBezTo>
                <a:lnTo>
                  <a:pt x="12173856" y="0"/>
                </a:lnTo>
              </a:path>
            </a:pathLst>
          </a:custGeom>
          <a:solidFill>
            <a:srgbClr val="00B8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solidFill>
                <a:schemeClr val="tx1"/>
              </a:solidFill>
            </a:endParaRPr>
          </a:p>
        </p:txBody>
      </p:sp>
      <p:sp>
        <p:nvSpPr>
          <p:cNvPr id="4" name="Rectangle 3">
            <a:extLst>
              <a:ext uri="{FF2B5EF4-FFF2-40B4-BE49-F238E27FC236}">
                <a16:creationId xmlns:a16="http://schemas.microsoft.com/office/drawing/2014/main" id="{B94CD068-16CA-4C4F-89A5-E14777C3ABAE}"/>
              </a:ext>
            </a:extLst>
          </p:cNvPr>
          <p:cNvSpPr/>
          <p:nvPr/>
        </p:nvSpPr>
        <p:spPr>
          <a:xfrm>
            <a:off x="0" y="5379522"/>
            <a:ext cx="6745184" cy="1496488"/>
          </a:xfrm>
          <a:custGeom>
            <a:avLst/>
            <a:gdLst>
              <a:gd name="connsiteX0" fmla="*/ 0 w 3906982"/>
              <a:gd name="connsiteY0" fmla="*/ 0 h 1496488"/>
              <a:gd name="connsiteX1" fmla="*/ 3906982 w 3906982"/>
              <a:gd name="connsiteY1" fmla="*/ 0 h 1496488"/>
              <a:gd name="connsiteX2" fmla="*/ 3906982 w 3906982"/>
              <a:gd name="connsiteY2" fmla="*/ 1496488 h 1496488"/>
              <a:gd name="connsiteX3" fmla="*/ 0 w 3906982"/>
              <a:gd name="connsiteY3" fmla="*/ 1496488 h 1496488"/>
              <a:gd name="connsiteX4" fmla="*/ 0 w 3906982"/>
              <a:gd name="connsiteY4" fmla="*/ 0 h 1496488"/>
              <a:gd name="connsiteX0" fmla="*/ 0 w 3906982"/>
              <a:gd name="connsiteY0" fmla="*/ 0 h 1496488"/>
              <a:gd name="connsiteX1" fmla="*/ 3906982 w 3906982"/>
              <a:gd name="connsiteY1" fmla="*/ 1496488 h 1496488"/>
              <a:gd name="connsiteX2" fmla="*/ 0 w 3906982"/>
              <a:gd name="connsiteY2" fmla="*/ 1496488 h 1496488"/>
              <a:gd name="connsiteX3" fmla="*/ 0 w 3906982"/>
              <a:gd name="connsiteY3" fmla="*/ 0 h 1496488"/>
              <a:gd name="connsiteX0" fmla="*/ 0 w 6745184"/>
              <a:gd name="connsiteY0" fmla="*/ 0 h 1520239"/>
              <a:gd name="connsiteX1" fmla="*/ 6745184 w 6745184"/>
              <a:gd name="connsiteY1" fmla="*/ 1520239 h 1520239"/>
              <a:gd name="connsiteX2" fmla="*/ 0 w 6745184"/>
              <a:gd name="connsiteY2" fmla="*/ 1496488 h 1520239"/>
              <a:gd name="connsiteX3" fmla="*/ 0 w 6745184"/>
              <a:gd name="connsiteY3" fmla="*/ 0 h 1520239"/>
              <a:gd name="connsiteX0" fmla="*/ 0 w 6745184"/>
              <a:gd name="connsiteY0" fmla="*/ 0 h 1496488"/>
              <a:gd name="connsiteX1" fmla="*/ 6745184 w 6745184"/>
              <a:gd name="connsiteY1" fmla="*/ 1484613 h 1496488"/>
              <a:gd name="connsiteX2" fmla="*/ 0 w 6745184"/>
              <a:gd name="connsiteY2" fmla="*/ 1496488 h 1496488"/>
              <a:gd name="connsiteX3" fmla="*/ 0 w 6745184"/>
              <a:gd name="connsiteY3" fmla="*/ 0 h 1496488"/>
            </a:gdLst>
            <a:ahLst/>
            <a:cxnLst>
              <a:cxn ang="0">
                <a:pos x="connsiteX0" y="connsiteY0"/>
              </a:cxn>
              <a:cxn ang="0">
                <a:pos x="connsiteX1" y="connsiteY1"/>
              </a:cxn>
              <a:cxn ang="0">
                <a:pos x="connsiteX2" y="connsiteY2"/>
              </a:cxn>
              <a:cxn ang="0">
                <a:pos x="connsiteX3" y="connsiteY3"/>
              </a:cxn>
            </a:cxnLst>
            <a:rect l="l" t="t" r="r" b="b"/>
            <a:pathLst>
              <a:path w="6745184" h="1496488">
                <a:moveTo>
                  <a:pt x="0" y="0"/>
                </a:moveTo>
                <a:lnTo>
                  <a:pt x="6745184" y="1484613"/>
                </a:lnTo>
                <a:lnTo>
                  <a:pt x="0" y="1496488"/>
                </a:lnTo>
                <a:lnTo>
                  <a:pt x="0" y="0"/>
                </a:lnTo>
                <a:close/>
              </a:path>
            </a:pathLst>
          </a:custGeom>
          <a:solidFill>
            <a:srgbClr val="F3C7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14" name="Picture 13">
            <a:extLst>
              <a:ext uri="{FF2B5EF4-FFF2-40B4-BE49-F238E27FC236}">
                <a16:creationId xmlns:a16="http://schemas.microsoft.com/office/drawing/2014/main" id="{0B7D647F-3DF2-4EA1-BFCB-8CE9B5EA3A6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48402" y="6020888"/>
            <a:ext cx="2491962" cy="677091"/>
          </a:xfrm>
          <a:prstGeom prst="rect">
            <a:avLst/>
          </a:prstGeom>
        </p:spPr>
      </p:pic>
      <p:pic>
        <p:nvPicPr>
          <p:cNvPr id="11" name="Online Media 4">
            <a:hlinkClick r:id="" action="ppaction://media"/>
            <a:extLst>
              <a:ext uri="{FF2B5EF4-FFF2-40B4-BE49-F238E27FC236}">
                <a16:creationId xmlns:a16="http://schemas.microsoft.com/office/drawing/2014/main" id="{E16ED1C3-A3E0-4A31-BB27-2F4BFA51A4B0}"/>
              </a:ext>
            </a:extLst>
          </p:cNvPr>
          <p:cNvPicPr>
            <a:picLocks noRot="1" noChangeAspect="1"/>
          </p:cNvPicPr>
          <p:nvPr>
            <a:videoFile r:link="rId1"/>
          </p:nvPr>
        </p:nvPicPr>
        <p:blipFill>
          <a:blip r:embed="rId5"/>
          <a:stretch>
            <a:fillRect/>
          </a:stretch>
        </p:blipFill>
        <p:spPr>
          <a:xfrm>
            <a:off x="752103" y="486987"/>
            <a:ext cx="10687793" cy="5355870"/>
          </a:xfrm>
          <a:prstGeom prst="rect">
            <a:avLst/>
          </a:prstGeom>
        </p:spPr>
      </p:pic>
    </p:spTree>
    <p:extLst>
      <p:ext uri="{BB962C8B-B14F-4D97-AF65-F5344CB8AC3E}">
        <p14:creationId xmlns:p14="http://schemas.microsoft.com/office/powerpoint/2010/main" val="176221266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E4636E0D-DCBE-4762-A3CB-A49D832CF951}"/>
              </a:ext>
            </a:extLst>
          </p:cNvPr>
          <p:cNvSpPr/>
          <p:nvPr/>
        </p:nvSpPr>
        <p:spPr>
          <a:xfrm rot="20821124">
            <a:off x="114605" y="-1376632"/>
            <a:ext cx="12174325" cy="4276727"/>
          </a:xfrm>
          <a:custGeom>
            <a:avLst/>
            <a:gdLst>
              <a:gd name="connsiteX0" fmla="*/ 0 w 13454743"/>
              <a:gd name="connsiteY0" fmla="*/ 0 h 4771916"/>
              <a:gd name="connsiteX1" fmla="*/ 13454743 w 13454743"/>
              <a:gd name="connsiteY1" fmla="*/ 0 h 4771916"/>
              <a:gd name="connsiteX2" fmla="*/ 13454743 w 13454743"/>
              <a:gd name="connsiteY2" fmla="*/ 4771916 h 4771916"/>
              <a:gd name="connsiteX3" fmla="*/ 0 w 13454743"/>
              <a:gd name="connsiteY3" fmla="*/ 4771916 h 4771916"/>
              <a:gd name="connsiteX4" fmla="*/ 0 w 13454743"/>
              <a:gd name="connsiteY4" fmla="*/ 0 h 4771916"/>
              <a:gd name="connsiteX0" fmla="*/ 0 w 13454743"/>
              <a:gd name="connsiteY0" fmla="*/ 0 h 4771916"/>
              <a:gd name="connsiteX1" fmla="*/ 13454743 w 13454743"/>
              <a:gd name="connsiteY1" fmla="*/ 0 h 4771916"/>
              <a:gd name="connsiteX2" fmla="*/ 12774709 w 13454743"/>
              <a:gd name="connsiteY2" fmla="*/ 4761393 h 4771916"/>
              <a:gd name="connsiteX3" fmla="*/ 0 w 13454743"/>
              <a:gd name="connsiteY3" fmla="*/ 4771916 h 4771916"/>
              <a:gd name="connsiteX4" fmla="*/ 0 w 13454743"/>
              <a:gd name="connsiteY4" fmla="*/ 0 h 4771916"/>
              <a:gd name="connsiteX0" fmla="*/ 0 w 12987458"/>
              <a:gd name="connsiteY0" fmla="*/ 0 h 4771916"/>
              <a:gd name="connsiteX1" fmla="*/ 12987458 w 12987458"/>
              <a:gd name="connsiteY1" fmla="*/ 3877356 h 4771916"/>
              <a:gd name="connsiteX2" fmla="*/ 12774709 w 12987458"/>
              <a:gd name="connsiteY2" fmla="*/ 4761393 h 4771916"/>
              <a:gd name="connsiteX3" fmla="*/ 0 w 12987458"/>
              <a:gd name="connsiteY3" fmla="*/ 4771916 h 4771916"/>
              <a:gd name="connsiteX4" fmla="*/ 0 w 12987458"/>
              <a:gd name="connsiteY4" fmla="*/ 0 h 4771916"/>
              <a:gd name="connsiteX0" fmla="*/ 980406 w 12987458"/>
              <a:gd name="connsiteY0" fmla="*/ 0 h 2998189"/>
              <a:gd name="connsiteX1" fmla="*/ 12987458 w 12987458"/>
              <a:gd name="connsiteY1" fmla="*/ 2103629 h 2998189"/>
              <a:gd name="connsiteX2" fmla="*/ 12774709 w 12987458"/>
              <a:gd name="connsiteY2" fmla="*/ 2987666 h 2998189"/>
              <a:gd name="connsiteX3" fmla="*/ 0 w 12987458"/>
              <a:gd name="connsiteY3" fmla="*/ 2998189 h 2998189"/>
              <a:gd name="connsiteX4" fmla="*/ 980406 w 12987458"/>
              <a:gd name="connsiteY4" fmla="*/ 0 h 2998189"/>
              <a:gd name="connsiteX0" fmla="*/ 1063930 w 12987458"/>
              <a:gd name="connsiteY0" fmla="*/ 0 h 3624834"/>
              <a:gd name="connsiteX1" fmla="*/ 12987458 w 12987458"/>
              <a:gd name="connsiteY1" fmla="*/ 2730274 h 3624834"/>
              <a:gd name="connsiteX2" fmla="*/ 12774709 w 12987458"/>
              <a:gd name="connsiteY2" fmla="*/ 3614311 h 3624834"/>
              <a:gd name="connsiteX3" fmla="*/ 0 w 12987458"/>
              <a:gd name="connsiteY3" fmla="*/ 3624834 h 3624834"/>
              <a:gd name="connsiteX4" fmla="*/ 1063930 w 12987458"/>
              <a:gd name="connsiteY4" fmla="*/ 0 h 3624834"/>
              <a:gd name="connsiteX0" fmla="*/ 815585 w 12739113"/>
              <a:gd name="connsiteY0" fmla="*/ 0 h 3657710"/>
              <a:gd name="connsiteX1" fmla="*/ 12739113 w 12739113"/>
              <a:gd name="connsiteY1" fmla="*/ 2730274 h 3657710"/>
              <a:gd name="connsiteX2" fmla="*/ 12526364 w 12739113"/>
              <a:gd name="connsiteY2" fmla="*/ 3614311 h 3657710"/>
              <a:gd name="connsiteX3" fmla="*/ 0 w 12739113"/>
              <a:gd name="connsiteY3" fmla="*/ 3657710 h 3657710"/>
              <a:gd name="connsiteX4" fmla="*/ 815585 w 12739113"/>
              <a:gd name="connsiteY4" fmla="*/ 0 h 3657710"/>
              <a:gd name="connsiteX0" fmla="*/ 454084 w 12739113"/>
              <a:gd name="connsiteY0" fmla="*/ 1 h 4213725"/>
              <a:gd name="connsiteX1" fmla="*/ 12739113 w 12739113"/>
              <a:gd name="connsiteY1" fmla="*/ 3286289 h 4213725"/>
              <a:gd name="connsiteX2" fmla="*/ 12526364 w 12739113"/>
              <a:gd name="connsiteY2" fmla="*/ 4170326 h 4213725"/>
              <a:gd name="connsiteX3" fmla="*/ 0 w 12739113"/>
              <a:gd name="connsiteY3" fmla="*/ 4213725 h 4213725"/>
              <a:gd name="connsiteX4" fmla="*/ 454084 w 12739113"/>
              <a:gd name="connsiteY4" fmla="*/ 1 h 4213725"/>
              <a:gd name="connsiteX0" fmla="*/ 575782 w 12860811"/>
              <a:gd name="connsiteY0" fmla="*/ -1 h 4187867"/>
              <a:gd name="connsiteX1" fmla="*/ 12860811 w 12860811"/>
              <a:gd name="connsiteY1" fmla="*/ 3286287 h 4187867"/>
              <a:gd name="connsiteX2" fmla="*/ 12648062 w 12860811"/>
              <a:gd name="connsiteY2" fmla="*/ 4170324 h 4187867"/>
              <a:gd name="connsiteX3" fmla="*/ 0 w 12860811"/>
              <a:gd name="connsiteY3" fmla="*/ 4187867 h 4187867"/>
              <a:gd name="connsiteX4" fmla="*/ 575782 w 12860811"/>
              <a:gd name="connsiteY4" fmla="*/ -1 h 4187867"/>
              <a:gd name="connsiteX0" fmla="*/ 575782 w 12860811"/>
              <a:gd name="connsiteY0" fmla="*/ 1 h 5782412"/>
              <a:gd name="connsiteX1" fmla="*/ 12860811 w 12860811"/>
              <a:gd name="connsiteY1" fmla="*/ 3286289 h 5782412"/>
              <a:gd name="connsiteX2" fmla="*/ 12662927 w 12860811"/>
              <a:gd name="connsiteY2" fmla="*/ 5782412 h 5782412"/>
              <a:gd name="connsiteX3" fmla="*/ 0 w 12860811"/>
              <a:gd name="connsiteY3" fmla="*/ 4187869 h 5782412"/>
              <a:gd name="connsiteX4" fmla="*/ 575782 w 12860811"/>
              <a:gd name="connsiteY4" fmla="*/ 1 h 5782412"/>
              <a:gd name="connsiteX0" fmla="*/ 575782 w 12811603"/>
              <a:gd name="connsiteY0" fmla="*/ -1 h 5782410"/>
              <a:gd name="connsiteX1" fmla="*/ 12811603 w 12811603"/>
              <a:gd name="connsiteY1" fmla="*/ 4727741 h 5782410"/>
              <a:gd name="connsiteX2" fmla="*/ 12662927 w 12811603"/>
              <a:gd name="connsiteY2" fmla="*/ 5782410 h 5782410"/>
              <a:gd name="connsiteX3" fmla="*/ 0 w 12811603"/>
              <a:gd name="connsiteY3" fmla="*/ 4187867 h 5782410"/>
              <a:gd name="connsiteX4" fmla="*/ 575782 w 12811603"/>
              <a:gd name="connsiteY4" fmla="*/ -1 h 5782410"/>
              <a:gd name="connsiteX0" fmla="*/ 240344 w 12476165"/>
              <a:gd name="connsiteY0" fmla="*/ 1 h 5782412"/>
              <a:gd name="connsiteX1" fmla="*/ 12476165 w 12476165"/>
              <a:gd name="connsiteY1" fmla="*/ 4727743 h 5782412"/>
              <a:gd name="connsiteX2" fmla="*/ 12327489 w 12476165"/>
              <a:gd name="connsiteY2" fmla="*/ 5782412 h 5782412"/>
              <a:gd name="connsiteX3" fmla="*/ 0 w 12476165"/>
              <a:gd name="connsiteY3" fmla="*/ 1735792 h 5782412"/>
              <a:gd name="connsiteX4" fmla="*/ 240344 w 12476165"/>
              <a:gd name="connsiteY4" fmla="*/ 1 h 5782412"/>
              <a:gd name="connsiteX0" fmla="*/ 240344 w 12455078"/>
              <a:gd name="connsiteY0" fmla="*/ -1 h 5782410"/>
              <a:gd name="connsiteX1" fmla="*/ 12455078 w 12455078"/>
              <a:gd name="connsiteY1" fmla="*/ 4445107 h 5782410"/>
              <a:gd name="connsiteX2" fmla="*/ 12327489 w 12455078"/>
              <a:gd name="connsiteY2" fmla="*/ 5782410 h 5782410"/>
              <a:gd name="connsiteX3" fmla="*/ 0 w 12455078"/>
              <a:gd name="connsiteY3" fmla="*/ 1735790 h 5782410"/>
              <a:gd name="connsiteX4" fmla="*/ 240344 w 12455078"/>
              <a:gd name="connsiteY4" fmla="*/ -1 h 5782410"/>
              <a:gd name="connsiteX0" fmla="*/ 240344 w 12455078"/>
              <a:gd name="connsiteY0" fmla="*/ 1 h 7495593"/>
              <a:gd name="connsiteX1" fmla="*/ 12455078 w 12455078"/>
              <a:gd name="connsiteY1" fmla="*/ 4445109 h 7495593"/>
              <a:gd name="connsiteX2" fmla="*/ 12012984 w 12455078"/>
              <a:gd name="connsiteY2" fmla="*/ 7495594 h 7495593"/>
              <a:gd name="connsiteX3" fmla="*/ 0 w 12455078"/>
              <a:gd name="connsiteY3" fmla="*/ 1735792 h 7495593"/>
              <a:gd name="connsiteX4" fmla="*/ 240344 w 12455078"/>
              <a:gd name="connsiteY4" fmla="*/ 1 h 7495593"/>
              <a:gd name="connsiteX0" fmla="*/ 223003 w 12437737"/>
              <a:gd name="connsiteY0" fmla="*/ -1 h 7495593"/>
              <a:gd name="connsiteX1" fmla="*/ 12437737 w 12437737"/>
              <a:gd name="connsiteY1" fmla="*/ 4445107 h 7495593"/>
              <a:gd name="connsiteX2" fmla="*/ 11995643 w 12437737"/>
              <a:gd name="connsiteY2" fmla="*/ 7495592 h 7495593"/>
              <a:gd name="connsiteX3" fmla="*/ 0 w 12437737"/>
              <a:gd name="connsiteY3" fmla="*/ 1447402 h 7495593"/>
              <a:gd name="connsiteX4" fmla="*/ 223003 w 12437737"/>
              <a:gd name="connsiteY4" fmla="*/ -1 h 7495593"/>
              <a:gd name="connsiteX0" fmla="*/ 223003 w 12428583"/>
              <a:gd name="connsiteY0" fmla="*/ 1 h 7495593"/>
              <a:gd name="connsiteX1" fmla="*/ 12428583 w 12428583"/>
              <a:gd name="connsiteY1" fmla="*/ 4422156 h 7495593"/>
              <a:gd name="connsiteX2" fmla="*/ 11995643 w 12428583"/>
              <a:gd name="connsiteY2" fmla="*/ 7495594 h 7495593"/>
              <a:gd name="connsiteX3" fmla="*/ 0 w 12428583"/>
              <a:gd name="connsiteY3" fmla="*/ 1447404 h 7495593"/>
              <a:gd name="connsiteX4" fmla="*/ 223003 w 12428583"/>
              <a:gd name="connsiteY4" fmla="*/ 1 h 74955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428583" h="7495593">
                <a:moveTo>
                  <a:pt x="223003" y="1"/>
                </a:moveTo>
                <a:lnTo>
                  <a:pt x="12428583" y="4422156"/>
                </a:lnTo>
                <a:lnTo>
                  <a:pt x="11995643" y="7495594"/>
                </a:lnTo>
                <a:lnTo>
                  <a:pt x="0" y="1447404"/>
                </a:lnTo>
                <a:lnTo>
                  <a:pt x="223003" y="1"/>
                </a:lnTo>
                <a:close/>
              </a:path>
            </a:pathLst>
          </a:custGeom>
          <a:solidFill>
            <a:srgbClr val="0054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6" name="AutoShape 2" descr="http://www.honeywellanalytics.com/~/media/honeywell-analytics/images/headers/questionanswers980x275.jpg?h=275&amp;la=en&amp;w=980&amp;hash=952A4776F4DDC4A4BD6382EB5A746099578C9797">
            <a:extLst>
              <a:ext uri="{FF2B5EF4-FFF2-40B4-BE49-F238E27FC236}">
                <a16:creationId xmlns:a16="http://schemas.microsoft.com/office/drawing/2014/main" id="{60A6170F-6BA5-49A4-8897-48DEE73B7577}"/>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10" name="Rectangle 9">
            <a:extLst>
              <a:ext uri="{FF2B5EF4-FFF2-40B4-BE49-F238E27FC236}">
                <a16:creationId xmlns:a16="http://schemas.microsoft.com/office/drawing/2014/main" id="{C9CFC438-4497-4A84-BCA7-97C9E9B03302}"/>
              </a:ext>
            </a:extLst>
          </p:cNvPr>
          <p:cNvSpPr/>
          <p:nvPr/>
        </p:nvSpPr>
        <p:spPr>
          <a:xfrm>
            <a:off x="248402" y="11875"/>
            <a:ext cx="7137070" cy="98509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AU" sz="4400" b="1" dirty="0">
                <a:solidFill>
                  <a:schemeClr val="bg1"/>
                </a:solidFill>
              </a:rPr>
              <a:t>Consumers as Active Partners</a:t>
            </a:r>
          </a:p>
        </p:txBody>
      </p:sp>
      <p:sp>
        <p:nvSpPr>
          <p:cNvPr id="3" name="Rectangle 2">
            <a:extLst>
              <a:ext uri="{FF2B5EF4-FFF2-40B4-BE49-F238E27FC236}">
                <a16:creationId xmlns:a16="http://schemas.microsoft.com/office/drawing/2014/main" id="{6E9EDF6C-BD4C-47D6-BCE3-93AC2027595A}"/>
              </a:ext>
            </a:extLst>
          </p:cNvPr>
          <p:cNvSpPr/>
          <p:nvPr/>
        </p:nvSpPr>
        <p:spPr>
          <a:xfrm>
            <a:off x="-1" y="5202146"/>
            <a:ext cx="12288033" cy="1673863"/>
          </a:xfrm>
          <a:custGeom>
            <a:avLst/>
            <a:gdLst>
              <a:gd name="connsiteX0" fmla="*/ 0 w 12813476"/>
              <a:gd name="connsiteY0" fmla="*/ 0 h 2458193"/>
              <a:gd name="connsiteX1" fmla="*/ 12813476 w 12813476"/>
              <a:gd name="connsiteY1" fmla="*/ 0 h 2458193"/>
              <a:gd name="connsiteX2" fmla="*/ 12813476 w 12813476"/>
              <a:gd name="connsiteY2" fmla="*/ 2458193 h 2458193"/>
              <a:gd name="connsiteX3" fmla="*/ 0 w 12813476"/>
              <a:gd name="connsiteY3" fmla="*/ 2458193 h 2458193"/>
              <a:gd name="connsiteX4" fmla="*/ 0 w 12813476"/>
              <a:gd name="connsiteY4" fmla="*/ 0 h 2458193"/>
              <a:gd name="connsiteX0" fmla="*/ 457484 w 12813476"/>
              <a:gd name="connsiteY0" fmla="*/ 0 h 2669597"/>
              <a:gd name="connsiteX1" fmla="*/ 12813476 w 12813476"/>
              <a:gd name="connsiteY1" fmla="*/ 211404 h 2669597"/>
              <a:gd name="connsiteX2" fmla="*/ 12813476 w 12813476"/>
              <a:gd name="connsiteY2" fmla="*/ 2669597 h 2669597"/>
              <a:gd name="connsiteX3" fmla="*/ 0 w 12813476"/>
              <a:gd name="connsiteY3" fmla="*/ 2669597 h 2669597"/>
              <a:gd name="connsiteX4" fmla="*/ 457484 w 12813476"/>
              <a:gd name="connsiteY4" fmla="*/ 0 h 2669597"/>
              <a:gd name="connsiteX0" fmla="*/ 457484 w 12813476"/>
              <a:gd name="connsiteY0" fmla="*/ 0 h 3560049"/>
              <a:gd name="connsiteX1" fmla="*/ 12813476 w 12813476"/>
              <a:gd name="connsiteY1" fmla="*/ 211404 h 3560049"/>
              <a:gd name="connsiteX2" fmla="*/ 12240684 w 12813476"/>
              <a:gd name="connsiteY2" fmla="*/ 3560049 h 3560049"/>
              <a:gd name="connsiteX3" fmla="*/ 0 w 12813476"/>
              <a:gd name="connsiteY3" fmla="*/ 2669597 h 3560049"/>
              <a:gd name="connsiteX4" fmla="*/ 457484 w 12813476"/>
              <a:gd name="connsiteY4" fmla="*/ 0 h 3560049"/>
              <a:gd name="connsiteX0" fmla="*/ 457484 w 12714072"/>
              <a:gd name="connsiteY0" fmla="*/ 0 h 3560049"/>
              <a:gd name="connsiteX1" fmla="*/ 12714072 w 12714072"/>
              <a:gd name="connsiteY1" fmla="*/ 796790 h 3560049"/>
              <a:gd name="connsiteX2" fmla="*/ 12240684 w 12714072"/>
              <a:gd name="connsiteY2" fmla="*/ 3560049 h 3560049"/>
              <a:gd name="connsiteX3" fmla="*/ 0 w 12714072"/>
              <a:gd name="connsiteY3" fmla="*/ 2669597 h 3560049"/>
              <a:gd name="connsiteX4" fmla="*/ 457484 w 12714072"/>
              <a:gd name="connsiteY4" fmla="*/ 0 h 3560049"/>
              <a:gd name="connsiteX0" fmla="*/ 397842 w 12714072"/>
              <a:gd name="connsiteY0" fmla="*/ 0 h 3208818"/>
              <a:gd name="connsiteX1" fmla="*/ 12714072 w 12714072"/>
              <a:gd name="connsiteY1" fmla="*/ 445559 h 3208818"/>
              <a:gd name="connsiteX2" fmla="*/ 12240684 w 12714072"/>
              <a:gd name="connsiteY2" fmla="*/ 3208818 h 3208818"/>
              <a:gd name="connsiteX3" fmla="*/ 0 w 12714072"/>
              <a:gd name="connsiteY3" fmla="*/ 2318366 h 3208818"/>
              <a:gd name="connsiteX4" fmla="*/ 397842 w 12714072"/>
              <a:gd name="connsiteY4" fmla="*/ 0 h 3208818"/>
              <a:gd name="connsiteX0" fmla="*/ 184086 w 12500316"/>
              <a:gd name="connsiteY0" fmla="*/ 0 h 3208818"/>
              <a:gd name="connsiteX1" fmla="*/ 12500316 w 12500316"/>
              <a:gd name="connsiteY1" fmla="*/ 445559 h 3208818"/>
              <a:gd name="connsiteX2" fmla="*/ 12026928 w 12500316"/>
              <a:gd name="connsiteY2" fmla="*/ 3208818 h 3208818"/>
              <a:gd name="connsiteX3" fmla="*/ 0 w 12500316"/>
              <a:gd name="connsiteY3" fmla="*/ 2342116 h 3208818"/>
              <a:gd name="connsiteX4" fmla="*/ 184086 w 12500316"/>
              <a:gd name="connsiteY4" fmla="*/ 0 h 3208818"/>
              <a:gd name="connsiteX0" fmla="*/ 29706 w 12500316"/>
              <a:gd name="connsiteY0" fmla="*/ 0 h 3113816"/>
              <a:gd name="connsiteX1" fmla="*/ 12500316 w 12500316"/>
              <a:gd name="connsiteY1" fmla="*/ 350557 h 3113816"/>
              <a:gd name="connsiteX2" fmla="*/ 12026928 w 12500316"/>
              <a:gd name="connsiteY2" fmla="*/ 3113816 h 3113816"/>
              <a:gd name="connsiteX3" fmla="*/ 0 w 12500316"/>
              <a:gd name="connsiteY3" fmla="*/ 2247114 h 3113816"/>
              <a:gd name="connsiteX4" fmla="*/ 29706 w 12500316"/>
              <a:gd name="connsiteY4" fmla="*/ 0 h 3113816"/>
              <a:gd name="connsiteX0" fmla="*/ 29706 w 12215308"/>
              <a:gd name="connsiteY0" fmla="*/ 0 h 3113816"/>
              <a:gd name="connsiteX1" fmla="*/ 12215308 w 12215308"/>
              <a:gd name="connsiteY1" fmla="*/ 611814 h 3113816"/>
              <a:gd name="connsiteX2" fmla="*/ 12026928 w 12215308"/>
              <a:gd name="connsiteY2" fmla="*/ 3113816 h 3113816"/>
              <a:gd name="connsiteX3" fmla="*/ 0 w 12215308"/>
              <a:gd name="connsiteY3" fmla="*/ 2247114 h 3113816"/>
              <a:gd name="connsiteX4" fmla="*/ 29706 w 12215308"/>
              <a:gd name="connsiteY4" fmla="*/ 0 h 3113816"/>
              <a:gd name="connsiteX0" fmla="*/ 29706 w 12203432"/>
              <a:gd name="connsiteY0" fmla="*/ 373838 h 3487654"/>
              <a:gd name="connsiteX1" fmla="*/ 12203432 w 12203432"/>
              <a:gd name="connsiteY1" fmla="*/ 0 h 3487654"/>
              <a:gd name="connsiteX2" fmla="*/ 12026928 w 12203432"/>
              <a:gd name="connsiteY2" fmla="*/ 3487654 h 3487654"/>
              <a:gd name="connsiteX3" fmla="*/ 0 w 12203432"/>
              <a:gd name="connsiteY3" fmla="*/ 2620952 h 3487654"/>
              <a:gd name="connsiteX4" fmla="*/ 29706 w 12203432"/>
              <a:gd name="connsiteY4" fmla="*/ 373838 h 3487654"/>
              <a:gd name="connsiteX0" fmla="*/ 29706 w 12203432"/>
              <a:gd name="connsiteY0" fmla="*/ 373838 h 3487654"/>
              <a:gd name="connsiteX1" fmla="*/ 12203432 w 12203432"/>
              <a:gd name="connsiteY1" fmla="*/ 0 h 3487654"/>
              <a:gd name="connsiteX2" fmla="*/ 12120893 w 12203432"/>
              <a:gd name="connsiteY2" fmla="*/ 1978633 h 3487654"/>
              <a:gd name="connsiteX3" fmla="*/ 12026928 w 12203432"/>
              <a:gd name="connsiteY3" fmla="*/ 3487654 h 3487654"/>
              <a:gd name="connsiteX4" fmla="*/ 0 w 12203432"/>
              <a:gd name="connsiteY4" fmla="*/ 2620952 h 3487654"/>
              <a:gd name="connsiteX5" fmla="*/ 29706 w 12203432"/>
              <a:gd name="connsiteY5" fmla="*/ 373838 h 3487654"/>
              <a:gd name="connsiteX0" fmla="*/ 374090 w 12547816"/>
              <a:gd name="connsiteY0" fmla="*/ 373838 h 3487654"/>
              <a:gd name="connsiteX1" fmla="*/ 12547816 w 12547816"/>
              <a:gd name="connsiteY1" fmla="*/ 0 h 3487654"/>
              <a:gd name="connsiteX2" fmla="*/ 12465277 w 12547816"/>
              <a:gd name="connsiteY2" fmla="*/ 1978633 h 3487654"/>
              <a:gd name="connsiteX3" fmla="*/ 12371312 w 12547816"/>
              <a:gd name="connsiteY3" fmla="*/ 3487654 h 3487654"/>
              <a:gd name="connsiteX4" fmla="*/ 0 w 12547816"/>
              <a:gd name="connsiteY4" fmla="*/ 3475975 h 3487654"/>
              <a:gd name="connsiteX5" fmla="*/ 374090 w 12547816"/>
              <a:gd name="connsiteY5" fmla="*/ 373838 h 3487654"/>
              <a:gd name="connsiteX0" fmla="*/ 374090 w 12547816"/>
              <a:gd name="connsiteY0" fmla="*/ 373838 h 3475975"/>
              <a:gd name="connsiteX1" fmla="*/ 12547816 w 12547816"/>
              <a:gd name="connsiteY1" fmla="*/ 0 h 3475975"/>
              <a:gd name="connsiteX2" fmla="*/ 12465277 w 12547816"/>
              <a:gd name="connsiteY2" fmla="*/ 1978633 h 3475975"/>
              <a:gd name="connsiteX3" fmla="*/ 12347562 w 12547816"/>
              <a:gd name="connsiteY3" fmla="*/ 3250147 h 3475975"/>
              <a:gd name="connsiteX4" fmla="*/ 0 w 12547816"/>
              <a:gd name="connsiteY4" fmla="*/ 3475975 h 3475975"/>
              <a:gd name="connsiteX5" fmla="*/ 374090 w 12547816"/>
              <a:gd name="connsiteY5" fmla="*/ 373838 h 3475975"/>
              <a:gd name="connsiteX0" fmla="*/ 374090 w 12547816"/>
              <a:gd name="connsiteY0" fmla="*/ 373838 h 3475975"/>
              <a:gd name="connsiteX1" fmla="*/ 12547816 w 12547816"/>
              <a:gd name="connsiteY1" fmla="*/ 0 h 3475975"/>
              <a:gd name="connsiteX2" fmla="*/ 12465277 w 12547816"/>
              <a:gd name="connsiteY2" fmla="*/ 1978633 h 3475975"/>
              <a:gd name="connsiteX3" fmla="*/ 12228809 w 12547816"/>
              <a:gd name="connsiteY3" fmla="*/ 3463903 h 3475975"/>
              <a:gd name="connsiteX4" fmla="*/ 0 w 12547816"/>
              <a:gd name="connsiteY4" fmla="*/ 3475975 h 3475975"/>
              <a:gd name="connsiteX5" fmla="*/ 374090 w 12547816"/>
              <a:gd name="connsiteY5" fmla="*/ 373838 h 3475975"/>
              <a:gd name="connsiteX0" fmla="*/ 374090 w 12470724"/>
              <a:gd name="connsiteY0" fmla="*/ 0 h 3102137"/>
              <a:gd name="connsiteX1" fmla="*/ 12239057 w 12470724"/>
              <a:gd name="connsiteY1" fmla="*/ 314931 h 3102137"/>
              <a:gd name="connsiteX2" fmla="*/ 12465277 w 12470724"/>
              <a:gd name="connsiteY2" fmla="*/ 1604795 h 3102137"/>
              <a:gd name="connsiteX3" fmla="*/ 12228809 w 12470724"/>
              <a:gd name="connsiteY3" fmla="*/ 3090065 h 3102137"/>
              <a:gd name="connsiteX4" fmla="*/ 0 w 12470724"/>
              <a:gd name="connsiteY4" fmla="*/ 3102137 h 3102137"/>
              <a:gd name="connsiteX5" fmla="*/ 374090 w 12470724"/>
              <a:gd name="connsiteY5" fmla="*/ 0 h 3102137"/>
              <a:gd name="connsiteX0" fmla="*/ 374090 w 12239057"/>
              <a:gd name="connsiteY0" fmla="*/ 0 h 3102137"/>
              <a:gd name="connsiteX1" fmla="*/ 12239057 w 12239057"/>
              <a:gd name="connsiteY1" fmla="*/ 314931 h 3102137"/>
              <a:gd name="connsiteX2" fmla="*/ 12192145 w 12239057"/>
              <a:gd name="connsiteY2" fmla="*/ 1604795 h 3102137"/>
              <a:gd name="connsiteX3" fmla="*/ 12228809 w 12239057"/>
              <a:gd name="connsiteY3" fmla="*/ 3090065 h 3102137"/>
              <a:gd name="connsiteX4" fmla="*/ 0 w 12239057"/>
              <a:gd name="connsiteY4" fmla="*/ 3102137 h 3102137"/>
              <a:gd name="connsiteX5" fmla="*/ 374090 w 12239057"/>
              <a:gd name="connsiteY5" fmla="*/ 0 h 3102137"/>
              <a:gd name="connsiteX0" fmla="*/ 0 w 12244978"/>
              <a:gd name="connsiteY0" fmla="*/ 1490118 h 2787206"/>
              <a:gd name="connsiteX1" fmla="*/ 12244978 w 12244978"/>
              <a:gd name="connsiteY1" fmla="*/ 0 h 2787206"/>
              <a:gd name="connsiteX2" fmla="*/ 12198066 w 12244978"/>
              <a:gd name="connsiteY2" fmla="*/ 1289864 h 2787206"/>
              <a:gd name="connsiteX3" fmla="*/ 12234730 w 12244978"/>
              <a:gd name="connsiteY3" fmla="*/ 2775134 h 2787206"/>
              <a:gd name="connsiteX4" fmla="*/ 5921 w 12244978"/>
              <a:gd name="connsiteY4" fmla="*/ 2787206 h 2787206"/>
              <a:gd name="connsiteX5" fmla="*/ 0 w 12244978"/>
              <a:gd name="connsiteY5" fmla="*/ 1490118 h 2787206"/>
              <a:gd name="connsiteX0" fmla="*/ 12198066 w 12289506"/>
              <a:gd name="connsiteY0" fmla="*/ 1289864 h 2787206"/>
              <a:gd name="connsiteX1" fmla="*/ 12234730 w 12289506"/>
              <a:gd name="connsiteY1" fmla="*/ 2775134 h 2787206"/>
              <a:gd name="connsiteX2" fmla="*/ 5921 w 12289506"/>
              <a:gd name="connsiteY2" fmla="*/ 2787206 h 2787206"/>
              <a:gd name="connsiteX3" fmla="*/ 0 w 12289506"/>
              <a:gd name="connsiteY3" fmla="*/ 1490118 h 2787206"/>
              <a:gd name="connsiteX4" fmla="*/ 12244978 w 12289506"/>
              <a:gd name="connsiteY4" fmla="*/ 0 h 2787206"/>
              <a:gd name="connsiteX5" fmla="*/ 12289506 w 12289506"/>
              <a:gd name="connsiteY5" fmla="*/ 1381304 h 2787206"/>
              <a:gd name="connsiteX0" fmla="*/ 12198066 w 12289506"/>
              <a:gd name="connsiteY0" fmla="*/ 1289864 h 2787206"/>
              <a:gd name="connsiteX1" fmla="*/ 12234730 w 12289506"/>
              <a:gd name="connsiteY1" fmla="*/ 2775134 h 2787206"/>
              <a:gd name="connsiteX2" fmla="*/ 5921 w 12289506"/>
              <a:gd name="connsiteY2" fmla="*/ 2787206 h 2787206"/>
              <a:gd name="connsiteX3" fmla="*/ 0 w 12289506"/>
              <a:gd name="connsiteY3" fmla="*/ 1490118 h 2787206"/>
              <a:gd name="connsiteX4" fmla="*/ 12244978 w 12289506"/>
              <a:gd name="connsiteY4" fmla="*/ 0 h 2787206"/>
              <a:gd name="connsiteX5" fmla="*/ 12289506 w 12289506"/>
              <a:gd name="connsiteY5" fmla="*/ 1381304 h 2787206"/>
              <a:gd name="connsiteX0" fmla="*/ 12198066 w 12244978"/>
              <a:gd name="connsiteY0" fmla="*/ 1289864 h 2787206"/>
              <a:gd name="connsiteX1" fmla="*/ 12234730 w 12244978"/>
              <a:gd name="connsiteY1" fmla="*/ 2775134 h 2787206"/>
              <a:gd name="connsiteX2" fmla="*/ 5921 w 12244978"/>
              <a:gd name="connsiteY2" fmla="*/ 2787206 h 2787206"/>
              <a:gd name="connsiteX3" fmla="*/ 0 w 12244978"/>
              <a:gd name="connsiteY3" fmla="*/ 1490118 h 2787206"/>
              <a:gd name="connsiteX4" fmla="*/ 12244978 w 12244978"/>
              <a:gd name="connsiteY4" fmla="*/ 0 h 2787206"/>
              <a:gd name="connsiteX0" fmla="*/ 12198066 w 12234730"/>
              <a:gd name="connsiteY0" fmla="*/ 1289864 h 2787206"/>
              <a:gd name="connsiteX1" fmla="*/ 12234730 w 12234730"/>
              <a:gd name="connsiteY1" fmla="*/ 2775134 h 2787206"/>
              <a:gd name="connsiteX2" fmla="*/ 5921 w 12234730"/>
              <a:gd name="connsiteY2" fmla="*/ 2787206 h 2787206"/>
              <a:gd name="connsiteX3" fmla="*/ 0 w 12234730"/>
              <a:gd name="connsiteY3" fmla="*/ 1490118 h 2787206"/>
              <a:gd name="connsiteX4" fmla="*/ 12185601 w 12234730"/>
              <a:gd name="connsiteY4" fmla="*/ 0 h 2787206"/>
              <a:gd name="connsiteX0" fmla="*/ 12198066 w 12234730"/>
              <a:gd name="connsiteY0" fmla="*/ 719849 h 2217191"/>
              <a:gd name="connsiteX1" fmla="*/ 12234730 w 12234730"/>
              <a:gd name="connsiteY1" fmla="*/ 2205119 h 2217191"/>
              <a:gd name="connsiteX2" fmla="*/ 5921 w 12234730"/>
              <a:gd name="connsiteY2" fmla="*/ 2217191 h 2217191"/>
              <a:gd name="connsiteX3" fmla="*/ 0 w 12234730"/>
              <a:gd name="connsiteY3" fmla="*/ 920103 h 2217191"/>
              <a:gd name="connsiteX4" fmla="*/ 12173726 w 12234730"/>
              <a:gd name="connsiteY4" fmla="*/ 0 h 2217191"/>
              <a:gd name="connsiteX0" fmla="*/ 12209942 w 12246606"/>
              <a:gd name="connsiteY0" fmla="*/ 719849 h 2217191"/>
              <a:gd name="connsiteX1" fmla="*/ 12246606 w 12246606"/>
              <a:gd name="connsiteY1" fmla="*/ 2205119 h 2217191"/>
              <a:gd name="connsiteX2" fmla="*/ 17797 w 12246606"/>
              <a:gd name="connsiteY2" fmla="*/ 2217191 h 2217191"/>
              <a:gd name="connsiteX3" fmla="*/ 0 w 12246606"/>
              <a:gd name="connsiteY3" fmla="*/ 1430742 h 2217191"/>
              <a:gd name="connsiteX4" fmla="*/ 12185602 w 12246606"/>
              <a:gd name="connsiteY4" fmla="*/ 0 h 2217191"/>
              <a:gd name="connsiteX0" fmla="*/ 12198067 w 12234731"/>
              <a:gd name="connsiteY0" fmla="*/ 719849 h 2217191"/>
              <a:gd name="connsiteX1" fmla="*/ 12234731 w 12234731"/>
              <a:gd name="connsiteY1" fmla="*/ 2205119 h 2217191"/>
              <a:gd name="connsiteX2" fmla="*/ 5922 w 12234731"/>
              <a:gd name="connsiteY2" fmla="*/ 2217191 h 2217191"/>
              <a:gd name="connsiteX3" fmla="*/ 0 w 12234731"/>
              <a:gd name="connsiteY3" fmla="*/ 1680123 h 2217191"/>
              <a:gd name="connsiteX4" fmla="*/ 12173727 w 12234731"/>
              <a:gd name="connsiteY4" fmla="*/ 0 h 2217191"/>
              <a:gd name="connsiteX0" fmla="*/ 12198067 w 12234731"/>
              <a:gd name="connsiteY0" fmla="*/ 422966 h 1920308"/>
              <a:gd name="connsiteX1" fmla="*/ 12234731 w 12234731"/>
              <a:gd name="connsiteY1" fmla="*/ 1908236 h 1920308"/>
              <a:gd name="connsiteX2" fmla="*/ 5922 w 12234731"/>
              <a:gd name="connsiteY2" fmla="*/ 1920308 h 1920308"/>
              <a:gd name="connsiteX3" fmla="*/ 0 w 12234731"/>
              <a:gd name="connsiteY3" fmla="*/ 1383240 h 1920308"/>
              <a:gd name="connsiteX4" fmla="*/ 12209353 w 12234731"/>
              <a:gd name="connsiteY4" fmla="*/ 0 h 1920308"/>
              <a:gd name="connsiteX0" fmla="*/ 12198067 w 12234731"/>
              <a:gd name="connsiteY0" fmla="*/ 422966 h 1920308"/>
              <a:gd name="connsiteX1" fmla="*/ 12234731 w 12234731"/>
              <a:gd name="connsiteY1" fmla="*/ 1908236 h 1920308"/>
              <a:gd name="connsiteX2" fmla="*/ 5922 w 12234731"/>
              <a:gd name="connsiteY2" fmla="*/ 1920308 h 1920308"/>
              <a:gd name="connsiteX3" fmla="*/ 0 w 12234731"/>
              <a:gd name="connsiteY3" fmla="*/ 1383240 h 1920308"/>
              <a:gd name="connsiteX4" fmla="*/ 12173856 w 12234731"/>
              <a:gd name="connsiteY4" fmla="*/ 0 h 19203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34731" h="1920308">
                <a:moveTo>
                  <a:pt x="12198067" y="422966"/>
                </a:moveTo>
                <a:lnTo>
                  <a:pt x="12234731" y="1908236"/>
                </a:lnTo>
                <a:lnTo>
                  <a:pt x="5922" y="1920308"/>
                </a:lnTo>
                <a:cubicBezTo>
                  <a:pt x="3948" y="1487945"/>
                  <a:pt x="1974" y="1815603"/>
                  <a:pt x="0" y="1383240"/>
                </a:cubicBezTo>
                <a:lnTo>
                  <a:pt x="12173856" y="0"/>
                </a:lnTo>
              </a:path>
            </a:pathLst>
          </a:custGeom>
          <a:solidFill>
            <a:srgbClr val="00B8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solidFill>
                <a:schemeClr val="tx1"/>
              </a:solidFill>
            </a:endParaRPr>
          </a:p>
        </p:txBody>
      </p:sp>
      <p:sp>
        <p:nvSpPr>
          <p:cNvPr id="4" name="Rectangle 3">
            <a:extLst>
              <a:ext uri="{FF2B5EF4-FFF2-40B4-BE49-F238E27FC236}">
                <a16:creationId xmlns:a16="http://schemas.microsoft.com/office/drawing/2014/main" id="{B94CD068-16CA-4C4F-89A5-E14777C3ABAE}"/>
              </a:ext>
            </a:extLst>
          </p:cNvPr>
          <p:cNvSpPr/>
          <p:nvPr/>
        </p:nvSpPr>
        <p:spPr>
          <a:xfrm>
            <a:off x="0" y="5379522"/>
            <a:ext cx="6745184" cy="1496488"/>
          </a:xfrm>
          <a:custGeom>
            <a:avLst/>
            <a:gdLst>
              <a:gd name="connsiteX0" fmla="*/ 0 w 3906982"/>
              <a:gd name="connsiteY0" fmla="*/ 0 h 1496488"/>
              <a:gd name="connsiteX1" fmla="*/ 3906982 w 3906982"/>
              <a:gd name="connsiteY1" fmla="*/ 0 h 1496488"/>
              <a:gd name="connsiteX2" fmla="*/ 3906982 w 3906982"/>
              <a:gd name="connsiteY2" fmla="*/ 1496488 h 1496488"/>
              <a:gd name="connsiteX3" fmla="*/ 0 w 3906982"/>
              <a:gd name="connsiteY3" fmla="*/ 1496488 h 1496488"/>
              <a:gd name="connsiteX4" fmla="*/ 0 w 3906982"/>
              <a:gd name="connsiteY4" fmla="*/ 0 h 1496488"/>
              <a:gd name="connsiteX0" fmla="*/ 0 w 3906982"/>
              <a:gd name="connsiteY0" fmla="*/ 0 h 1496488"/>
              <a:gd name="connsiteX1" fmla="*/ 3906982 w 3906982"/>
              <a:gd name="connsiteY1" fmla="*/ 1496488 h 1496488"/>
              <a:gd name="connsiteX2" fmla="*/ 0 w 3906982"/>
              <a:gd name="connsiteY2" fmla="*/ 1496488 h 1496488"/>
              <a:gd name="connsiteX3" fmla="*/ 0 w 3906982"/>
              <a:gd name="connsiteY3" fmla="*/ 0 h 1496488"/>
              <a:gd name="connsiteX0" fmla="*/ 0 w 6745184"/>
              <a:gd name="connsiteY0" fmla="*/ 0 h 1520239"/>
              <a:gd name="connsiteX1" fmla="*/ 6745184 w 6745184"/>
              <a:gd name="connsiteY1" fmla="*/ 1520239 h 1520239"/>
              <a:gd name="connsiteX2" fmla="*/ 0 w 6745184"/>
              <a:gd name="connsiteY2" fmla="*/ 1496488 h 1520239"/>
              <a:gd name="connsiteX3" fmla="*/ 0 w 6745184"/>
              <a:gd name="connsiteY3" fmla="*/ 0 h 1520239"/>
              <a:gd name="connsiteX0" fmla="*/ 0 w 6745184"/>
              <a:gd name="connsiteY0" fmla="*/ 0 h 1496488"/>
              <a:gd name="connsiteX1" fmla="*/ 6745184 w 6745184"/>
              <a:gd name="connsiteY1" fmla="*/ 1484613 h 1496488"/>
              <a:gd name="connsiteX2" fmla="*/ 0 w 6745184"/>
              <a:gd name="connsiteY2" fmla="*/ 1496488 h 1496488"/>
              <a:gd name="connsiteX3" fmla="*/ 0 w 6745184"/>
              <a:gd name="connsiteY3" fmla="*/ 0 h 1496488"/>
            </a:gdLst>
            <a:ahLst/>
            <a:cxnLst>
              <a:cxn ang="0">
                <a:pos x="connsiteX0" y="connsiteY0"/>
              </a:cxn>
              <a:cxn ang="0">
                <a:pos x="connsiteX1" y="connsiteY1"/>
              </a:cxn>
              <a:cxn ang="0">
                <a:pos x="connsiteX2" y="connsiteY2"/>
              </a:cxn>
              <a:cxn ang="0">
                <a:pos x="connsiteX3" y="connsiteY3"/>
              </a:cxn>
            </a:cxnLst>
            <a:rect l="l" t="t" r="r" b="b"/>
            <a:pathLst>
              <a:path w="6745184" h="1496488">
                <a:moveTo>
                  <a:pt x="0" y="0"/>
                </a:moveTo>
                <a:lnTo>
                  <a:pt x="6745184" y="1484613"/>
                </a:lnTo>
                <a:lnTo>
                  <a:pt x="0" y="1496488"/>
                </a:lnTo>
                <a:lnTo>
                  <a:pt x="0" y="0"/>
                </a:lnTo>
                <a:close/>
              </a:path>
            </a:pathLst>
          </a:custGeom>
          <a:solidFill>
            <a:srgbClr val="F3C7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14" name="Picture 13">
            <a:extLst>
              <a:ext uri="{FF2B5EF4-FFF2-40B4-BE49-F238E27FC236}">
                <a16:creationId xmlns:a16="http://schemas.microsoft.com/office/drawing/2014/main" id="{0B7D647F-3DF2-4EA1-BFCB-8CE9B5EA3A6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8402" y="6020888"/>
            <a:ext cx="2491962" cy="677091"/>
          </a:xfrm>
          <a:prstGeom prst="rect">
            <a:avLst/>
          </a:prstGeom>
        </p:spPr>
      </p:pic>
      <p:sp>
        <p:nvSpPr>
          <p:cNvPr id="5" name="TextBox 4">
            <a:extLst>
              <a:ext uri="{FF2B5EF4-FFF2-40B4-BE49-F238E27FC236}">
                <a16:creationId xmlns:a16="http://schemas.microsoft.com/office/drawing/2014/main" id="{E0FB7ED1-7F69-453A-B94D-400A9064F636}"/>
              </a:ext>
            </a:extLst>
          </p:cNvPr>
          <p:cNvSpPr txBox="1"/>
          <p:nvPr/>
        </p:nvSpPr>
        <p:spPr>
          <a:xfrm>
            <a:off x="248402" y="1056056"/>
            <a:ext cx="11187535" cy="4441088"/>
          </a:xfrm>
          <a:prstGeom prst="rect">
            <a:avLst/>
          </a:prstGeom>
          <a:noFill/>
        </p:spPr>
        <p:txBody>
          <a:bodyPr wrap="square" rtlCol="0">
            <a:spAutoFit/>
          </a:bodyPr>
          <a:lstStyle/>
          <a:p>
            <a:r>
              <a:rPr lang="en-US" sz="2200" b="1" dirty="0">
                <a:solidFill>
                  <a:srgbClr val="023956"/>
                </a:solidFill>
              </a:rPr>
              <a:t>Some considerations:</a:t>
            </a:r>
            <a:endParaRPr lang="en-AU" sz="2200" dirty="0"/>
          </a:p>
          <a:p>
            <a:pPr marL="342900" indent="-342900">
              <a:lnSpc>
                <a:spcPct val="150000"/>
              </a:lnSpc>
              <a:buFont typeface="Wingdings" panose="05000000000000000000" pitchFamily="2" charset="2"/>
              <a:buChar char="Ø"/>
            </a:pPr>
            <a:r>
              <a:rPr lang="en-US" sz="2200" dirty="0">
                <a:solidFill>
                  <a:srgbClr val="023956"/>
                </a:solidFill>
              </a:rPr>
              <a:t>Acknowledge that each of us experiences things differently and has different expectations.</a:t>
            </a:r>
          </a:p>
          <a:p>
            <a:pPr marL="342900" indent="-342900">
              <a:lnSpc>
                <a:spcPct val="150000"/>
              </a:lnSpc>
              <a:buFont typeface="Wingdings" panose="05000000000000000000" pitchFamily="2" charset="2"/>
              <a:buChar char="Ø"/>
            </a:pPr>
            <a:r>
              <a:rPr lang="en-US" sz="2200" dirty="0">
                <a:solidFill>
                  <a:srgbClr val="023956"/>
                </a:solidFill>
              </a:rPr>
              <a:t>Consumers should be considered  at every step along the way.  Regularly ask the question;</a:t>
            </a:r>
            <a:br>
              <a:rPr lang="en-US" sz="2200" dirty="0">
                <a:solidFill>
                  <a:srgbClr val="023956"/>
                </a:solidFill>
              </a:rPr>
            </a:br>
            <a:r>
              <a:rPr lang="en-US" sz="2200" dirty="0">
                <a:solidFill>
                  <a:srgbClr val="023956"/>
                </a:solidFill>
              </a:rPr>
              <a:t>who are our actions serving?</a:t>
            </a:r>
          </a:p>
          <a:p>
            <a:pPr marL="342900" indent="-342900">
              <a:lnSpc>
                <a:spcPct val="150000"/>
              </a:lnSpc>
              <a:buFont typeface="Wingdings" panose="05000000000000000000" pitchFamily="2" charset="2"/>
              <a:buChar char="Ø"/>
            </a:pPr>
            <a:r>
              <a:rPr lang="en-US" sz="2200" dirty="0">
                <a:solidFill>
                  <a:srgbClr val="023956"/>
                </a:solidFill>
              </a:rPr>
              <a:t>Avoid speaking in acronyms – talking a different language impedes communication.</a:t>
            </a:r>
          </a:p>
          <a:p>
            <a:pPr marL="342900" indent="-342900">
              <a:lnSpc>
                <a:spcPct val="150000"/>
              </a:lnSpc>
              <a:buFont typeface="Wingdings" panose="05000000000000000000" pitchFamily="2" charset="2"/>
              <a:buChar char="Ø"/>
            </a:pPr>
            <a:r>
              <a:rPr lang="en-US" sz="2200" dirty="0">
                <a:solidFill>
                  <a:srgbClr val="023956"/>
                </a:solidFill>
              </a:rPr>
              <a:t>Maintain an open mind – don’t make assumptions about people and what they might offer.</a:t>
            </a:r>
          </a:p>
          <a:p>
            <a:pPr marL="342900" indent="-342900">
              <a:lnSpc>
                <a:spcPct val="150000"/>
              </a:lnSpc>
              <a:buFont typeface="Wingdings" panose="05000000000000000000" pitchFamily="2" charset="2"/>
              <a:buChar char="Ø"/>
            </a:pPr>
            <a:r>
              <a:rPr lang="en-US" sz="2200" dirty="0">
                <a:solidFill>
                  <a:srgbClr val="023956"/>
                </a:solidFill>
              </a:rPr>
              <a:t>How do we hear the voice of those who would not normally and not usually have a say. We need to see and understand things from a diverse range of perspectives to inform meaningful improvement and change.</a:t>
            </a:r>
          </a:p>
        </p:txBody>
      </p:sp>
    </p:spTree>
    <p:extLst>
      <p:ext uri="{BB962C8B-B14F-4D97-AF65-F5344CB8AC3E}">
        <p14:creationId xmlns:p14="http://schemas.microsoft.com/office/powerpoint/2010/main" val="17594234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E4636E0D-DCBE-4762-A3CB-A49D832CF951}"/>
              </a:ext>
            </a:extLst>
          </p:cNvPr>
          <p:cNvSpPr/>
          <p:nvPr/>
        </p:nvSpPr>
        <p:spPr>
          <a:xfrm rot="20821124">
            <a:off x="157625" y="-1371972"/>
            <a:ext cx="12090343" cy="4650197"/>
          </a:xfrm>
          <a:custGeom>
            <a:avLst/>
            <a:gdLst>
              <a:gd name="connsiteX0" fmla="*/ 0 w 13454743"/>
              <a:gd name="connsiteY0" fmla="*/ 0 h 4771916"/>
              <a:gd name="connsiteX1" fmla="*/ 13454743 w 13454743"/>
              <a:gd name="connsiteY1" fmla="*/ 0 h 4771916"/>
              <a:gd name="connsiteX2" fmla="*/ 13454743 w 13454743"/>
              <a:gd name="connsiteY2" fmla="*/ 4771916 h 4771916"/>
              <a:gd name="connsiteX3" fmla="*/ 0 w 13454743"/>
              <a:gd name="connsiteY3" fmla="*/ 4771916 h 4771916"/>
              <a:gd name="connsiteX4" fmla="*/ 0 w 13454743"/>
              <a:gd name="connsiteY4" fmla="*/ 0 h 4771916"/>
              <a:gd name="connsiteX0" fmla="*/ 0 w 13454743"/>
              <a:gd name="connsiteY0" fmla="*/ 0 h 4771916"/>
              <a:gd name="connsiteX1" fmla="*/ 13454743 w 13454743"/>
              <a:gd name="connsiteY1" fmla="*/ 0 h 4771916"/>
              <a:gd name="connsiteX2" fmla="*/ 12774709 w 13454743"/>
              <a:gd name="connsiteY2" fmla="*/ 4761393 h 4771916"/>
              <a:gd name="connsiteX3" fmla="*/ 0 w 13454743"/>
              <a:gd name="connsiteY3" fmla="*/ 4771916 h 4771916"/>
              <a:gd name="connsiteX4" fmla="*/ 0 w 13454743"/>
              <a:gd name="connsiteY4" fmla="*/ 0 h 4771916"/>
              <a:gd name="connsiteX0" fmla="*/ 0 w 12987458"/>
              <a:gd name="connsiteY0" fmla="*/ 0 h 4771916"/>
              <a:gd name="connsiteX1" fmla="*/ 12987458 w 12987458"/>
              <a:gd name="connsiteY1" fmla="*/ 3877356 h 4771916"/>
              <a:gd name="connsiteX2" fmla="*/ 12774709 w 12987458"/>
              <a:gd name="connsiteY2" fmla="*/ 4761393 h 4771916"/>
              <a:gd name="connsiteX3" fmla="*/ 0 w 12987458"/>
              <a:gd name="connsiteY3" fmla="*/ 4771916 h 4771916"/>
              <a:gd name="connsiteX4" fmla="*/ 0 w 12987458"/>
              <a:gd name="connsiteY4" fmla="*/ 0 h 4771916"/>
              <a:gd name="connsiteX0" fmla="*/ 980406 w 12987458"/>
              <a:gd name="connsiteY0" fmla="*/ 0 h 2998189"/>
              <a:gd name="connsiteX1" fmla="*/ 12987458 w 12987458"/>
              <a:gd name="connsiteY1" fmla="*/ 2103629 h 2998189"/>
              <a:gd name="connsiteX2" fmla="*/ 12774709 w 12987458"/>
              <a:gd name="connsiteY2" fmla="*/ 2987666 h 2998189"/>
              <a:gd name="connsiteX3" fmla="*/ 0 w 12987458"/>
              <a:gd name="connsiteY3" fmla="*/ 2998189 h 2998189"/>
              <a:gd name="connsiteX4" fmla="*/ 980406 w 12987458"/>
              <a:gd name="connsiteY4" fmla="*/ 0 h 2998189"/>
              <a:gd name="connsiteX0" fmla="*/ 1063930 w 12987458"/>
              <a:gd name="connsiteY0" fmla="*/ 0 h 3624834"/>
              <a:gd name="connsiteX1" fmla="*/ 12987458 w 12987458"/>
              <a:gd name="connsiteY1" fmla="*/ 2730274 h 3624834"/>
              <a:gd name="connsiteX2" fmla="*/ 12774709 w 12987458"/>
              <a:gd name="connsiteY2" fmla="*/ 3614311 h 3624834"/>
              <a:gd name="connsiteX3" fmla="*/ 0 w 12987458"/>
              <a:gd name="connsiteY3" fmla="*/ 3624834 h 3624834"/>
              <a:gd name="connsiteX4" fmla="*/ 1063930 w 12987458"/>
              <a:gd name="connsiteY4" fmla="*/ 0 h 3624834"/>
              <a:gd name="connsiteX0" fmla="*/ 815585 w 12739113"/>
              <a:gd name="connsiteY0" fmla="*/ 0 h 3657710"/>
              <a:gd name="connsiteX1" fmla="*/ 12739113 w 12739113"/>
              <a:gd name="connsiteY1" fmla="*/ 2730274 h 3657710"/>
              <a:gd name="connsiteX2" fmla="*/ 12526364 w 12739113"/>
              <a:gd name="connsiteY2" fmla="*/ 3614311 h 3657710"/>
              <a:gd name="connsiteX3" fmla="*/ 0 w 12739113"/>
              <a:gd name="connsiteY3" fmla="*/ 3657710 h 3657710"/>
              <a:gd name="connsiteX4" fmla="*/ 815585 w 12739113"/>
              <a:gd name="connsiteY4" fmla="*/ 0 h 3657710"/>
              <a:gd name="connsiteX0" fmla="*/ 454084 w 12739113"/>
              <a:gd name="connsiteY0" fmla="*/ 1 h 4213725"/>
              <a:gd name="connsiteX1" fmla="*/ 12739113 w 12739113"/>
              <a:gd name="connsiteY1" fmla="*/ 3286289 h 4213725"/>
              <a:gd name="connsiteX2" fmla="*/ 12526364 w 12739113"/>
              <a:gd name="connsiteY2" fmla="*/ 4170326 h 4213725"/>
              <a:gd name="connsiteX3" fmla="*/ 0 w 12739113"/>
              <a:gd name="connsiteY3" fmla="*/ 4213725 h 4213725"/>
              <a:gd name="connsiteX4" fmla="*/ 454084 w 12739113"/>
              <a:gd name="connsiteY4" fmla="*/ 1 h 4213725"/>
              <a:gd name="connsiteX0" fmla="*/ 575782 w 12860811"/>
              <a:gd name="connsiteY0" fmla="*/ -1 h 4187867"/>
              <a:gd name="connsiteX1" fmla="*/ 12860811 w 12860811"/>
              <a:gd name="connsiteY1" fmla="*/ 3286287 h 4187867"/>
              <a:gd name="connsiteX2" fmla="*/ 12648062 w 12860811"/>
              <a:gd name="connsiteY2" fmla="*/ 4170324 h 4187867"/>
              <a:gd name="connsiteX3" fmla="*/ 0 w 12860811"/>
              <a:gd name="connsiteY3" fmla="*/ 4187867 h 4187867"/>
              <a:gd name="connsiteX4" fmla="*/ 575782 w 12860811"/>
              <a:gd name="connsiteY4" fmla="*/ -1 h 4187867"/>
              <a:gd name="connsiteX0" fmla="*/ 575782 w 12860811"/>
              <a:gd name="connsiteY0" fmla="*/ 1 h 5782412"/>
              <a:gd name="connsiteX1" fmla="*/ 12860811 w 12860811"/>
              <a:gd name="connsiteY1" fmla="*/ 3286289 h 5782412"/>
              <a:gd name="connsiteX2" fmla="*/ 12662927 w 12860811"/>
              <a:gd name="connsiteY2" fmla="*/ 5782412 h 5782412"/>
              <a:gd name="connsiteX3" fmla="*/ 0 w 12860811"/>
              <a:gd name="connsiteY3" fmla="*/ 4187869 h 5782412"/>
              <a:gd name="connsiteX4" fmla="*/ 575782 w 12860811"/>
              <a:gd name="connsiteY4" fmla="*/ 1 h 5782412"/>
              <a:gd name="connsiteX0" fmla="*/ 575782 w 12811603"/>
              <a:gd name="connsiteY0" fmla="*/ -1 h 5782410"/>
              <a:gd name="connsiteX1" fmla="*/ 12811603 w 12811603"/>
              <a:gd name="connsiteY1" fmla="*/ 4727741 h 5782410"/>
              <a:gd name="connsiteX2" fmla="*/ 12662927 w 12811603"/>
              <a:gd name="connsiteY2" fmla="*/ 5782410 h 5782410"/>
              <a:gd name="connsiteX3" fmla="*/ 0 w 12811603"/>
              <a:gd name="connsiteY3" fmla="*/ 4187867 h 5782410"/>
              <a:gd name="connsiteX4" fmla="*/ 575782 w 12811603"/>
              <a:gd name="connsiteY4" fmla="*/ -1 h 5782410"/>
              <a:gd name="connsiteX0" fmla="*/ 240344 w 12476165"/>
              <a:gd name="connsiteY0" fmla="*/ 1 h 5782412"/>
              <a:gd name="connsiteX1" fmla="*/ 12476165 w 12476165"/>
              <a:gd name="connsiteY1" fmla="*/ 4727743 h 5782412"/>
              <a:gd name="connsiteX2" fmla="*/ 12327489 w 12476165"/>
              <a:gd name="connsiteY2" fmla="*/ 5782412 h 5782412"/>
              <a:gd name="connsiteX3" fmla="*/ 0 w 12476165"/>
              <a:gd name="connsiteY3" fmla="*/ 1735792 h 5782412"/>
              <a:gd name="connsiteX4" fmla="*/ 240344 w 12476165"/>
              <a:gd name="connsiteY4" fmla="*/ 1 h 5782412"/>
              <a:gd name="connsiteX0" fmla="*/ 240344 w 12455078"/>
              <a:gd name="connsiteY0" fmla="*/ -1 h 5782410"/>
              <a:gd name="connsiteX1" fmla="*/ 12455078 w 12455078"/>
              <a:gd name="connsiteY1" fmla="*/ 4445107 h 5782410"/>
              <a:gd name="connsiteX2" fmla="*/ 12327489 w 12455078"/>
              <a:gd name="connsiteY2" fmla="*/ 5782410 h 5782410"/>
              <a:gd name="connsiteX3" fmla="*/ 0 w 12455078"/>
              <a:gd name="connsiteY3" fmla="*/ 1735790 h 5782410"/>
              <a:gd name="connsiteX4" fmla="*/ 240344 w 12455078"/>
              <a:gd name="connsiteY4" fmla="*/ -1 h 5782410"/>
              <a:gd name="connsiteX0" fmla="*/ 240344 w 12455078"/>
              <a:gd name="connsiteY0" fmla="*/ 1 h 7495593"/>
              <a:gd name="connsiteX1" fmla="*/ 12455078 w 12455078"/>
              <a:gd name="connsiteY1" fmla="*/ 4445109 h 7495593"/>
              <a:gd name="connsiteX2" fmla="*/ 12012984 w 12455078"/>
              <a:gd name="connsiteY2" fmla="*/ 7495594 h 7495593"/>
              <a:gd name="connsiteX3" fmla="*/ 0 w 12455078"/>
              <a:gd name="connsiteY3" fmla="*/ 1735792 h 7495593"/>
              <a:gd name="connsiteX4" fmla="*/ 240344 w 12455078"/>
              <a:gd name="connsiteY4" fmla="*/ 1 h 7495593"/>
              <a:gd name="connsiteX0" fmla="*/ 223003 w 12437737"/>
              <a:gd name="connsiteY0" fmla="*/ -1 h 7495593"/>
              <a:gd name="connsiteX1" fmla="*/ 12437737 w 12437737"/>
              <a:gd name="connsiteY1" fmla="*/ 4445107 h 7495593"/>
              <a:gd name="connsiteX2" fmla="*/ 11995643 w 12437737"/>
              <a:gd name="connsiteY2" fmla="*/ 7495592 h 7495593"/>
              <a:gd name="connsiteX3" fmla="*/ 0 w 12437737"/>
              <a:gd name="connsiteY3" fmla="*/ 1447402 h 7495593"/>
              <a:gd name="connsiteX4" fmla="*/ 223003 w 12437737"/>
              <a:gd name="connsiteY4" fmla="*/ -1 h 7495593"/>
              <a:gd name="connsiteX0" fmla="*/ 223003 w 12428583"/>
              <a:gd name="connsiteY0" fmla="*/ 1 h 7495593"/>
              <a:gd name="connsiteX1" fmla="*/ 12428583 w 12428583"/>
              <a:gd name="connsiteY1" fmla="*/ 4422156 h 7495593"/>
              <a:gd name="connsiteX2" fmla="*/ 11995643 w 12428583"/>
              <a:gd name="connsiteY2" fmla="*/ 7495594 h 7495593"/>
              <a:gd name="connsiteX3" fmla="*/ 0 w 12428583"/>
              <a:gd name="connsiteY3" fmla="*/ 1447404 h 7495593"/>
              <a:gd name="connsiteX4" fmla="*/ 223003 w 12428583"/>
              <a:gd name="connsiteY4" fmla="*/ 1 h 74955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428583" h="7495593">
                <a:moveTo>
                  <a:pt x="223003" y="1"/>
                </a:moveTo>
                <a:lnTo>
                  <a:pt x="12428583" y="4422156"/>
                </a:lnTo>
                <a:lnTo>
                  <a:pt x="11995643" y="7495594"/>
                </a:lnTo>
                <a:lnTo>
                  <a:pt x="0" y="1447404"/>
                </a:lnTo>
                <a:lnTo>
                  <a:pt x="223003" y="1"/>
                </a:lnTo>
                <a:close/>
              </a:path>
            </a:pathLst>
          </a:custGeom>
          <a:solidFill>
            <a:srgbClr val="0054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6" name="AutoShape 2" descr="http://www.honeywellanalytics.com/~/media/honeywell-analytics/images/headers/questionanswers980x275.jpg?h=275&amp;la=en&amp;w=980&amp;hash=952A4776F4DDC4A4BD6382EB5A746099578C9797">
            <a:extLst>
              <a:ext uri="{FF2B5EF4-FFF2-40B4-BE49-F238E27FC236}">
                <a16:creationId xmlns:a16="http://schemas.microsoft.com/office/drawing/2014/main" id="{60A6170F-6BA5-49A4-8897-48DEE73B7577}"/>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10" name="Rectangle 9">
            <a:extLst>
              <a:ext uri="{FF2B5EF4-FFF2-40B4-BE49-F238E27FC236}">
                <a16:creationId xmlns:a16="http://schemas.microsoft.com/office/drawing/2014/main" id="{C9CFC438-4497-4A84-BCA7-97C9E9B03302}"/>
              </a:ext>
            </a:extLst>
          </p:cNvPr>
          <p:cNvSpPr/>
          <p:nvPr/>
        </p:nvSpPr>
        <p:spPr>
          <a:xfrm>
            <a:off x="281050" y="40442"/>
            <a:ext cx="5084047" cy="98509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AU" sz="4400" b="1" dirty="0">
                <a:solidFill>
                  <a:schemeClr val="bg1"/>
                </a:solidFill>
              </a:rPr>
              <a:t>Key Dates and Tasks</a:t>
            </a:r>
          </a:p>
        </p:txBody>
      </p:sp>
      <p:sp>
        <p:nvSpPr>
          <p:cNvPr id="3" name="Rectangle 2">
            <a:extLst>
              <a:ext uri="{FF2B5EF4-FFF2-40B4-BE49-F238E27FC236}">
                <a16:creationId xmlns:a16="http://schemas.microsoft.com/office/drawing/2014/main" id="{6E9EDF6C-BD4C-47D6-BCE3-93AC2027595A}"/>
              </a:ext>
            </a:extLst>
          </p:cNvPr>
          <p:cNvSpPr/>
          <p:nvPr/>
        </p:nvSpPr>
        <p:spPr>
          <a:xfrm>
            <a:off x="0" y="4946873"/>
            <a:ext cx="12279086" cy="1920308"/>
          </a:xfrm>
          <a:custGeom>
            <a:avLst/>
            <a:gdLst>
              <a:gd name="connsiteX0" fmla="*/ 0 w 12813476"/>
              <a:gd name="connsiteY0" fmla="*/ 0 h 2458193"/>
              <a:gd name="connsiteX1" fmla="*/ 12813476 w 12813476"/>
              <a:gd name="connsiteY1" fmla="*/ 0 h 2458193"/>
              <a:gd name="connsiteX2" fmla="*/ 12813476 w 12813476"/>
              <a:gd name="connsiteY2" fmla="*/ 2458193 h 2458193"/>
              <a:gd name="connsiteX3" fmla="*/ 0 w 12813476"/>
              <a:gd name="connsiteY3" fmla="*/ 2458193 h 2458193"/>
              <a:gd name="connsiteX4" fmla="*/ 0 w 12813476"/>
              <a:gd name="connsiteY4" fmla="*/ 0 h 2458193"/>
              <a:gd name="connsiteX0" fmla="*/ 457484 w 12813476"/>
              <a:gd name="connsiteY0" fmla="*/ 0 h 2669597"/>
              <a:gd name="connsiteX1" fmla="*/ 12813476 w 12813476"/>
              <a:gd name="connsiteY1" fmla="*/ 211404 h 2669597"/>
              <a:gd name="connsiteX2" fmla="*/ 12813476 w 12813476"/>
              <a:gd name="connsiteY2" fmla="*/ 2669597 h 2669597"/>
              <a:gd name="connsiteX3" fmla="*/ 0 w 12813476"/>
              <a:gd name="connsiteY3" fmla="*/ 2669597 h 2669597"/>
              <a:gd name="connsiteX4" fmla="*/ 457484 w 12813476"/>
              <a:gd name="connsiteY4" fmla="*/ 0 h 2669597"/>
              <a:gd name="connsiteX0" fmla="*/ 457484 w 12813476"/>
              <a:gd name="connsiteY0" fmla="*/ 0 h 3560049"/>
              <a:gd name="connsiteX1" fmla="*/ 12813476 w 12813476"/>
              <a:gd name="connsiteY1" fmla="*/ 211404 h 3560049"/>
              <a:gd name="connsiteX2" fmla="*/ 12240684 w 12813476"/>
              <a:gd name="connsiteY2" fmla="*/ 3560049 h 3560049"/>
              <a:gd name="connsiteX3" fmla="*/ 0 w 12813476"/>
              <a:gd name="connsiteY3" fmla="*/ 2669597 h 3560049"/>
              <a:gd name="connsiteX4" fmla="*/ 457484 w 12813476"/>
              <a:gd name="connsiteY4" fmla="*/ 0 h 3560049"/>
              <a:gd name="connsiteX0" fmla="*/ 457484 w 12714072"/>
              <a:gd name="connsiteY0" fmla="*/ 0 h 3560049"/>
              <a:gd name="connsiteX1" fmla="*/ 12714072 w 12714072"/>
              <a:gd name="connsiteY1" fmla="*/ 796790 h 3560049"/>
              <a:gd name="connsiteX2" fmla="*/ 12240684 w 12714072"/>
              <a:gd name="connsiteY2" fmla="*/ 3560049 h 3560049"/>
              <a:gd name="connsiteX3" fmla="*/ 0 w 12714072"/>
              <a:gd name="connsiteY3" fmla="*/ 2669597 h 3560049"/>
              <a:gd name="connsiteX4" fmla="*/ 457484 w 12714072"/>
              <a:gd name="connsiteY4" fmla="*/ 0 h 3560049"/>
              <a:gd name="connsiteX0" fmla="*/ 397842 w 12714072"/>
              <a:gd name="connsiteY0" fmla="*/ 0 h 3208818"/>
              <a:gd name="connsiteX1" fmla="*/ 12714072 w 12714072"/>
              <a:gd name="connsiteY1" fmla="*/ 445559 h 3208818"/>
              <a:gd name="connsiteX2" fmla="*/ 12240684 w 12714072"/>
              <a:gd name="connsiteY2" fmla="*/ 3208818 h 3208818"/>
              <a:gd name="connsiteX3" fmla="*/ 0 w 12714072"/>
              <a:gd name="connsiteY3" fmla="*/ 2318366 h 3208818"/>
              <a:gd name="connsiteX4" fmla="*/ 397842 w 12714072"/>
              <a:gd name="connsiteY4" fmla="*/ 0 h 3208818"/>
              <a:gd name="connsiteX0" fmla="*/ 184086 w 12500316"/>
              <a:gd name="connsiteY0" fmla="*/ 0 h 3208818"/>
              <a:gd name="connsiteX1" fmla="*/ 12500316 w 12500316"/>
              <a:gd name="connsiteY1" fmla="*/ 445559 h 3208818"/>
              <a:gd name="connsiteX2" fmla="*/ 12026928 w 12500316"/>
              <a:gd name="connsiteY2" fmla="*/ 3208818 h 3208818"/>
              <a:gd name="connsiteX3" fmla="*/ 0 w 12500316"/>
              <a:gd name="connsiteY3" fmla="*/ 2342116 h 3208818"/>
              <a:gd name="connsiteX4" fmla="*/ 184086 w 12500316"/>
              <a:gd name="connsiteY4" fmla="*/ 0 h 3208818"/>
              <a:gd name="connsiteX0" fmla="*/ 29706 w 12500316"/>
              <a:gd name="connsiteY0" fmla="*/ 0 h 3113816"/>
              <a:gd name="connsiteX1" fmla="*/ 12500316 w 12500316"/>
              <a:gd name="connsiteY1" fmla="*/ 350557 h 3113816"/>
              <a:gd name="connsiteX2" fmla="*/ 12026928 w 12500316"/>
              <a:gd name="connsiteY2" fmla="*/ 3113816 h 3113816"/>
              <a:gd name="connsiteX3" fmla="*/ 0 w 12500316"/>
              <a:gd name="connsiteY3" fmla="*/ 2247114 h 3113816"/>
              <a:gd name="connsiteX4" fmla="*/ 29706 w 12500316"/>
              <a:gd name="connsiteY4" fmla="*/ 0 h 3113816"/>
              <a:gd name="connsiteX0" fmla="*/ 29706 w 12215308"/>
              <a:gd name="connsiteY0" fmla="*/ 0 h 3113816"/>
              <a:gd name="connsiteX1" fmla="*/ 12215308 w 12215308"/>
              <a:gd name="connsiteY1" fmla="*/ 611814 h 3113816"/>
              <a:gd name="connsiteX2" fmla="*/ 12026928 w 12215308"/>
              <a:gd name="connsiteY2" fmla="*/ 3113816 h 3113816"/>
              <a:gd name="connsiteX3" fmla="*/ 0 w 12215308"/>
              <a:gd name="connsiteY3" fmla="*/ 2247114 h 3113816"/>
              <a:gd name="connsiteX4" fmla="*/ 29706 w 12215308"/>
              <a:gd name="connsiteY4" fmla="*/ 0 h 3113816"/>
              <a:gd name="connsiteX0" fmla="*/ 29706 w 12203432"/>
              <a:gd name="connsiteY0" fmla="*/ 373838 h 3487654"/>
              <a:gd name="connsiteX1" fmla="*/ 12203432 w 12203432"/>
              <a:gd name="connsiteY1" fmla="*/ 0 h 3487654"/>
              <a:gd name="connsiteX2" fmla="*/ 12026928 w 12203432"/>
              <a:gd name="connsiteY2" fmla="*/ 3487654 h 3487654"/>
              <a:gd name="connsiteX3" fmla="*/ 0 w 12203432"/>
              <a:gd name="connsiteY3" fmla="*/ 2620952 h 3487654"/>
              <a:gd name="connsiteX4" fmla="*/ 29706 w 12203432"/>
              <a:gd name="connsiteY4" fmla="*/ 373838 h 3487654"/>
              <a:gd name="connsiteX0" fmla="*/ 29706 w 12203432"/>
              <a:gd name="connsiteY0" fmla="*/ 373838 h 3487654"/>
              <a:gd name="connsiteX1" fmla="*/ 12203432 w 12203432"/>
              <a:gd name="connsiteY1" fmla="*/ 0 h 3487654"/>
              <a:gd name="connsiteX2" fmla="*/ 12120893 w 12203432"/>
              <a:gd name="connsiteY2" fmla="*/ 1978633 h 3487654"/>
              <a:gd name="connsiteX3" fmla="*/ 12026928 w 12203432"/>
              <a:gd name="connsiteY3" fmla="*/ 3487654 h 3487654"/>
              <a:gd name="connsiteX4" fmla="*/ 0 w 12203432"/>
              <a:gd name="connsiteY4" fmla="*/ 2620952 h 3487654"/>
              <a:gd name="connsiteX5" fmla="*/ 29706 w 12203432"/>
              <a:gd name="connsiteY5" fmla="*/ 373838 h 3487654"/>
              <a:gd name="connsiteX0" fmla="*/ 374090 w 12547816"/>
              <a:gd name="connsiteY0" fmla="*/ 373838 h 3487654"/>
              <a:gd name="connsiteX1" fmla="*/ 12547816 w 12547816"/>
              <a:gd name="connsiteY1" fmla="*/ 0 h 3487654"/>
              <a:gd name="connsiteX2" fmla="*/ 12465277 w 12547816"/>
              <a:gd name="connsiteY2" fmla="*/ 1978633 h 3487654"/>
              <a:gd name="connsiteX3" fmla="*/ 12371312 w 12547816"/>
              <a:gd name="connsiteY3" fmla="*/ 3487654 h 3487654"/>
              <a:gd name="connsiteX4" fmla="*/ 0 w 12547816"/>
              <a:gd name="connsiteY4" fmla="*/ 3475975 h 3487654"/>
              <a:gd name="connsiteX5" fmla="*/ 374090 w 12547816"/>
              <a:gd name="connsiteY5" fmla="*/ 373838 h 3487654"/>
              <a:gd name="connsiteX0" fmla="*/ 374090 w 12547816"/>
              <a:gd name="connsiteY0" fmla="*/ 373838 h 3475975"/>
              <a:gd name="connsiteX1" fmla="*/ 12547816 w 12547816"/>
              <a:gd name="connsiteY1" fmla="*/ 0 h 3475975"/>
              <a:gd name="connsiteX2" fmla="*/ 12465277 w 12547816"/>
              <a:gd name="connsiteY2" fmla="*/ 1978633 h 3475975"/>
              <a:gd name="connsiteX3" fmla="*/ 12347562 w 12547816"/>
              <a:gd name="connsiteY3" fmla="*/ 3250147 h 3475975"/>
              <a:gd name="connsiteX4" fmla="*/ 0 w 12547816"/>
              <a:gd name="connsiteY4" fmla="*/ 3475975 h 3475975"/>
              <a:gd name="connsiteX5" fmla="*/ 374090 w 12547816"/>
              <a:gd name="connsiteY5" fmla="*/ 373838 h 3475975"/>
              <a:gd name="connsiteX0" fmla="*/ 374090 w 12547816"/>
              <a:gd name="connsiteY0" fmla="*/ 373838 h 3475975"/>
              <a:gd name="connsiteX1" fmla="*/ 12547816 w 12547816"/>
              <a:gd name="connsiteY1" fmla="*/ 0 h 3475975"/>
              <a:gd name="connsiteX2" fmla="*/ 12465277 w 12547816"/>
              <a:gd name="connsiteY2" fmla="*/ 1978633 h 3475975"/>
              <a:gd name="connsiteX3" fmla="*/ 12228809 w 12547816"/>
              <a:gd name="connsiteY3" fmla="*/ 3463903 h 3475975"/>
              <a:gd name="connsiteX4" fmla="*/ 0 w 12547816"/>
              <a:gd name="connsiteY4" fmla="*/ 3475975 h 3475975"/>
              <a:gd name="connsiteX5" fmla="*/ 374090 w 12547816"/>
              <a:gd name="connsiteY5" fmla="*/ 373838 h 3475975"/>
              <a:gd name="connsiteX0" fmla="*/ 374090 w 12470724"/>
              <a:gd name="connsiteY0" fmla="*/ 0 h 3102137"/>
              <a:gd name="connsiteX1" fmla="*/ 12239057 w 12470724"/>
              <a:gd name="connsiteY1" fmla="*/ 314931 h 3102137"/>
              <a:gd name="connsiteX2" fmla="*/ 12465277 w 12470724"/>
              <a:gd name="connsiteY2" fmla="*/ 1604795 h 3102137"/>
              <a:gd name="connsiteX3" fmla="*/ 12228809 w 12470724"/>
              <a:gd name="connsiteY3" fmla="*/ 3090065 h 3102137"/>
              <a:gd name="connsiteX4" fmla="*/ 0 w 12470724"/>
              <a:gd name="connsiteY4" fmla="*/ 3102137 h 3102137"/>
              <a:gd name="connsiteX5" fmla="*/ 374090 w 12470724"/>
              <a:gd name="connsiteY5" fmla="*/ 0 h 3102137"/>
              <a:gd name="connsiteX0" fmla="*/ 374090 w 12239057"/>
              <a:gd name="connsiteY0" fmla="*/ 0 h 3102137"/>
              <a:gd name="connsiteX1" fmla="*/ 12239057 w 12239057"/>
              <a:gd name="connsiteY1" fmla="*/ 314931 h 3102137"/>
              <a:gd name="connsiteX2" fmla="*/ 12192145 w 12239057"/>
              <a:gd name="connsiteY2" fmla="*/ 1604795 h 3102137"/>
              <a:gd name="connsiteX3" fmla="*/ 12228809 w 12239057"/>
              <a:gd name="connsiteY3" fmla="*/ 3090065 h 3102137"/>
              <a:gd name="connsiteX4" fmla="*/ 0 w 12239057"/>
              <a:gd name="connsiteY4" fmla="*/ 3102137 h 3102137"/>
              <a:gd name="connsiteX5" fmla="*/ 374090 w 12239057"/>
              <a:gd name="connsiteY5" fmla="*/ 0 h 3102137"/>
              <a:gd name="connsiteX0" fmla="*/ 0 w 12244978"/>
              <a:gd name="connsiteY0" fmla="*/ 1490118 h 2787206"/>
              <a:gd name="connsiteX1" fmla="*/ 12244978 w 12244978"/>
              <a:gd name="connsiteY1" fmla="*/ 0 h 2787206"/>
              <a:gd name="connsiteX2" fmla="*/ 12198066 w 12244978"/>
              <a:gd name="connsiteY2" fmla="*/ 1289864 h 2787206"/>
              <a:gd name="connsiteX3" fmla="*/ 12234730 w 12244978"/>
              <a:gd name="connsiteY3" fmla="*/ 2775134 h 2787206"/>
              <a:gd name="connsiteX4" fmla="*/ 5921 w 12244978"/>
              <a:gd name="connsiteY4" fmla="*/ 2787206 h 2787206"/>
              <a:gd name="connsiteX5" fmla="*/ 0 w 12244978"/>
              <a:gd name="connsiteY5" fmla="*/ 1490118 h 2787206"/>
              <a:gd name="connsiteX0" fmla="*/ 12198066 w 12289506"/>
              <a:gd name="connsiteY0" fmla="*/ 1289864 h 2787206"/>
              <a:gd name="connsiteX1" fmla="*/ 12234730 w 12289506"/>
              <a:gd name="connsiteY1" fmla="*/ 2775134 h 2787206"/>
              <a:gd name="connsiteX2" fmla="*/ 5921 w 12289506"/>
              <a:gd name="connsiteY2" fmla="*/ 2787206 h 2787206"/>
              <a:gd name="connsiteX3" fmla="*/ 0 w 12289506"/>
              <a:gd name="connsiteY3" fmla="*/ 1490118 h 2787206"/>
              <a:gd name="connsiteX4" fmla="*/ 12244978 w 12289506"/>
              <a:gd name="connsiteY4" fmla="*/ 0 h 2787206"/>
              <a:gd name="connsiteX5" fmla="*/ 12289506 w 12289506"/>
              <a:gd name="connsiteY5" fmla="*/ 1381304 h 2787206"/>
              <a:gd name="connsiteX0" fmla="*/ 12198066 w 12289506"/>
              <a:gd name="connsiteY0" fmla="*/ 1289864 h 2787206"/>
              <a:gd name="connsiteX1" fmla="*/ 12234730 w 12289506"/>
              <a:gd name="connsiteY1" fmla="*/ 2775134 h 2787206"/>
              <a:gd name="connsiteX2" fmla="*/ 5921 w 12289506"/>
              <a:gd name="connsiteY2" fmla="*/ 2787206 h 2787206"/>
              <a:gd name="connsiteX3" fmla="*/ 0 w 12289506"/>
              <a:gd name="connsiteY3" fmla="*/ 1490118 h 2787206"/>
              <a:gd name="connsiteX4" fmla="*/ 12244978 w 12289506"/>
              <a:gd name="connsiteY4" fmla="*/ 0 h 2787206"/>
              <a:gd name="connsiteX5" fmla="*/ 12289506 w 12289506"/>
              <a:gd name="connsiteY5" fmla="*/ 1381304 h 2787206"/>
              <a:gd name="connsiteX0" fmla="*/ 12198066 w 12244978"/>
              <a:gd name="connsiteY0" fmla="*/ 1289864 h 2787206"/>
              <a:gd name="connsiteX1" fmla="*/ 12234730 w 12244978"/>
              <a:gd name="connsiteY1" fmla="*/ 2775134 h 2787206"/>
              <a:gd name="connsiteX2" fmla="*/ 5921 w 12244978"/>
              <a:gd name="connsiteY2" fmla="*/ 2787206 h 2787206"/>
              <a:gd name="connsiteX3" fmla="*/ 0 w 12244978"/>
              <a:gd name="connsiteY3" fmla="*/ 1490118 h 2787206"/>
              <a:gd name="connsiteX4" fmla="*/ 12244978 w 12244978"/>
              <a:gd name="connsiteY4" fmla="*/ 0 h 2787206"/>
              <a:gd name="connsiteX0" fmla="*/ 12198066 w 12234730"/>
              <a:gd name="connsiteY0" fmla="*/ 1289864 h 2787206"/>
              <a:gd name="connsiteX1" fmla="*/ 12234730 w 12234730"/>
              <a:gd name="connsiteY1" fmla="*/ 2775134 h 2787206"/>
              <a:gd name="connsiteX2" fmla="*/ 5921 w 12234730"/>
              <a:gd name="connsiteY2" fmla="*/ 2787206 h 2787206"/>
              <a:gd name="connsiteX3" fmla="*/ 0 w 12234730"/>
              <a:gd name="connsiteY3" fmla="*/ 1490118 h 2787206"/>
              <a:gd name="connsiteX4" fmla="*/ 12185601 w 12234730"/>
              <a:gd name="connsiteY4" fmla="*/ 0 h 2787206"/>
              <a:gd name="connsiteX0" fmla="*/ 12198066 w 12234730"/>
              <a:gd name="connsiteY0" fmla="*/ 719849 h 2217191"/>
              <a:gd name="connsiteX1" fmla="*/ 12234730 w 12234730"/>
              <a:gd name="connsiteY1" fmla="*/ 2205119 h 2217191"/>
              <a:gd name="connsiteX2" fmla="*/ 5921 w 12234730"/>
              <a:gd name="connsiteY2" fmla="*/ 2217191 h 2217191"/>
              <a:gd name="connsiteX3" fmla="*/ 0 w 12234730"/>
              <a:gd name="connsiteY3" fmla="*/ 920103 h 2217191"/>
              <a:gd name="connsiteX4" fmla="*/ 12173726 w 12234730"/>
              <a:gd name="connsiteY4" fmla="*/ 0 h 2217191"/>
              <a:gd name="connsiteX0" fmla="*/ 12209942 w 12246606"/>
              <a:gd name="connsiteY0" fmla="*/ 719849 h 2217191"/>
              <a:gd name="connsiteX1" fmla="*/ 12246606 w 12246606"/>
              <a:gd name="connsiteY1" fmla="*/ 2205119 h 2217191"/>
              <a:gd name="connsiteX2" fmla="*/ 17797 w 12246606"/>
              <a:gd name="connsiteY2" fmla="*/ 2217191 h 2217191"/>
              <a:gd name="connsiteX3" fmla="*/ 0 w 12246606"/>
              <a:gd name="connsiteY3" fmla="*/ 1430742 h 2217191"/>
              <a:gd name="connsiteX4" fmla="*/ 12185602 w 12246606"/>
              <a:gd name="connsiteY4" fmla="*/ 0 h 2217191"/>
              <a:gd name="connsiteX0" fmla="*/ 12198067 w 12234731"/>
              <a:gd name="connsiteY0" fmla="*/ 719849 h 2217191"/>
              <a:gd name="connsiteX1" fmla="*/ 12234731 w 12234731"/>
              <a:gd name="connsiteY1" fmla="*/ 2205119 h 2217191"/>
              <a:gd name="connsiteX2" fmla="*/ 5922 w 12234731"/>
              <a:gd name="connsiteY2" fmla="*/ 2217191 h 2217191"/>
              <a:gd name="connsiteX3" fmla="*/ 0 w 12234731"/>
              <a:gd name="connsiteY3" fmla="*/ 1680123 h 2217191"/>
              <a:gd name="connsiteX4" fmla="*/ 12173727 w 12234731"/>
              <a:gd name="connsiteY4" fmla="*/ 0 h 2217191"/>
              <a:gd name="connsiteX0" fmla="*/ 12198067 w 12234731"/>
              <a:gd name="connsiteY0" fmla="*/ 422966 h 1920308"/>
              <a:gd name="connsiteX1" fmla="*/ 12234731 w 12234731"/>
              <a:gd name="connsiteY1" fmla="*/ 1908236 h 1920308"/>
              <a:gd name="connsiteX2" fmla="*/ 5922 w 12234731"/>
              <a:gd name="connsiteY2" fmla="*/ 1920308 h 1920308"/>
              <a:gd name="connsiteX3" fmla="*/ 0 w 12234731"/>
              <a:gd name="connsiteY3" fmla="*/ 1383240 h 1920308"/>
              <a:gd name="connsiteX4" fmla="*/ 12209353 w 12234731"/>
              <a:gd name="connsiteY4" fmla="*/ 0 h 1920308"/>
              <a:gd name="connsiteX0" fmla="*/ 12198067 w 12234731"/>
              <a:gd name="connsiteY0" fmla="*/ 422966 h 1920308"/>
              <a:gd name="connsiteX1" fmla="*/ 12234731 w 12234731"/>
              <a:gd name="connsiteY1" fmla="*/ 1908236 h 1920308"/>
              <a:gd name="connsiteX2" fmla="*/ 5922 w 12234731"/>
              <a:gd name="connsiteY2" fmla="*/ 1920308 h 1920308"/>
              <a:gd name="connsiteX3" fmla="*/ 0 w 12234731"/>
              <a:gd name="connsiteY3" fmla="*/ 1383240 h 1920308"/>
              <a:gd name="connsiteX4" fmla="*/ 12173856 w 12234731"/>
              <a:gd name="connsiteY4" fmla="*/ 0 h 19203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34731" h="1920308">
                <a:moveTo>
                  <a:pt x="12198067" y="422966"/>
                </a:moveTo>
                <a:lnTo>
                  <a:pt x="12234731" y="1908236"/>
                </a:lnTo>
                <a:lnTo>
                  <a:pt x="5922" y="1920308"/>
                </a:lnTo>
                <a:cubicBezTo>
                  <a:pt x="3948" y="1487945"/>
                  <a:pt x="1974" y="1815603"/>
                  <a:pt x="0" y="1383240"/>
                </a:cubicBezTo>
                <a:lnTo>
                  <a:pt x="12173856" y="0"/>
                </a:lnTo>
              </a:path>
            </a:pathLst>
          </a:custGeom>
          <a:solidFill>
            <a:srgbClr val="00B8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4" name="Rectangle 3">
            <a:extLst>
              <a:ext uri="{FF2B5EF4-FFF2-40B4-BE49-F238E27FC236}">
                <a16:creationId xmlns:a16="http://schemas.microsoft.com/office/drawing/2014/main" id="{B94CD068-16CA-4C4F-89A5-E14777C3ABAE}"/>
              </a:ext>
            </a:extLst>
          </p:cNvPr>
          <p:cNvSpPr/>
          <p:nvPr/>
        </p:nvSpPr>
        <p:spPr>
          <a:xfrm>
            <a:off x="0" y="5379522"/>
            <a:ext cx="6745184" cy="1496488"/>
          </a:xfrm>
          <a:custGeom>
            <a:avLst/>
            <a:gdLst>
              <a:gd name="connsiteX0" fmla="*/ 0 w 3906982"/>
              <a:gd name="connsiteY0" fmla="*/ 0 h 1496488"/>
              <a:gd name="connsiteX1" fmla="*/ 3906982 w 3906982"/>
              <a:gd name="connsiteY1" fmla="*/ 0 h 1496488"/>
              <a:gd name="connsiteX2" fmla="*/ 3906982 w 3906982"/>
              <a:gd name="connsiteY2" fmla="*/ 1496488 h 1496488"/>
              <a:gd name="connsiteX3" fmla="*/ 0 w 3906982"/>
              <a:gd name="connsiteY3" fmla="*/ 1496488 h 1496488"/>
              <a:gd name="connsiteX4" fmla="*/ 0 w 3906982"/>
              <a:gd name="connsiteY4" fmla="*/ 0 h 1496488"/>
              <a:gd name="connsiteX0" fmla="*/ 0 w 3906982"/>
              <a:gd name="connsiteY0" fmla="*/ 0 h 1496488"/>
              <a:gd name="connsiteX1" fmla="*/ 3906982 w 3906982"/>
              <a:gd name="connsiteY1" fmla="*/ 1496488 h 1496488"/>
              <a:gd name="connsiteX2" fmla="*/ 0 w 3906982"/>
              <a:gd name="connsiteY2" fmla="*/ 1496488 h 1496488"/>
              <a:gd name="connsiteX3" fmla="*/ 0 w 3906982"/>
              <a:gd name="connsiteY3" fmla="*/ 0 h 1496488"/>
              <a:gd name="connsiteX0" fmla="*/ 0 w 6745184"/>
              <a:gd name="connsiteY0" fmla="*/ 0 h 1520239"/>
              <a:gd name="connsiteX1" fmla="*/ 6745184 w 6745184"/>
              <a:gd name="connsiteY1" fmla="*/ 1520239 h 1520239"/>
              <a:gd name="connsiteX2" fmla="*/ 0 w 6745184"/>
              <a:gd name="connsiteY2" fmla="*/ 1496488 h 1520239"/>
              <a:gd name="connsiteX3" fmla="*/ 0 w 6745184"/>
              <a:gd name="connsiteY3" fmla="*/ 0 h 1520239"/>
              <a:gd name="connsiteX0" fmla="*/ 0 w 6745184"/>
              <a:gd name="connsiteY0" fmla="*/ 0 h 1496488"/>
              <a:gd name="connsiteX1" fmla="*/ 6745184 w 6745184"/>
              <a:gd name="connsiteY1" fmla="*/ 1484613 h 1496488"/>
              <a:gd name="connsiteX2" fmla="*/ 0 w 6745184"/>
              <a:gd name="connsiteY2" fmla="*/ 1496488 h 1496488"/>
              <a:gd name="connsiteX3" fmla="*/ 0 w 6745184"/>
              <a:gd name="connsiteY3" fmla="*/ 0 h 1496488"/>
            </a:gdLst>
            <a:ahLst/>
            <a:cxnLst>
              <a:cxn ang="0">
                <a:pos x="connsiteX0" y="connsiteY0"/>
              </a:cxn>
              <a:cxn ang="0">
                <a:pos x="connsiteX1" y="connsiteY1"/>
              </a:cxn>
              <a:cxn ang="0">
                <a:pos x="connsiteX2" y="connsiteY2"/>
              </a:cxn>
              <a:cxn ang="0">
                <a:pos x="connsiteX3" y="connsiteY3"/>
              </a:cxn>
            </a:cxnLst>
            <a:rect l="l" t="t" r="r" b="b"/>
            <a:pathLst>
              <a:path w="6745184" h="1496488">
                <a:moveTo>
                  <a:pt x="0" y="0"/>
                </a:moveTo>
                <a:lnTo>
                  <a:pt x="6745184" y="1484613"/>
                </a:lnTo>
                <a:lnTo>
                  <a:pt x="0" y="1496488"/>
                </a:lnTo>
                <a:lnTo>
                  <a:pt x="0" y="0"/>
                </a:lnTo>
                <a:close/>
              </a:path>
            </a:pathLst>
          </a:custGeom>
          <a:solidFill>
            <a:srgbClr val="F3C7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14" name="Picture 13">
            <a:extLst>
              <a:ext uri="{FF2B5EF4-FFF2-40B4-BE49-F238E27FC236}">
                <a16:creationId xmlns:a16="http://schemas.microsoft.com/office/drawing/2014/main" id="{0B7D647F-3DF2-4EA1-BFCB-8CE9B5EA3A6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8402" y="6020888"/>
            <a:ext cx="2491962" cy="677091"/>
          </a:xfrm>
          <a:prstGeom prst="rect">
            <a:avLst/>
          </a:prstGeom>
        </p:spPr>
      </p:pic>
      <p:sp>
        <p:nvSpPr>
          <p:cNvPr id="5" name="TextBox 4">
            <a:extLst>
              <a:ext uri="{FF2B5EF4-FFF2-40B4-BE49-F238E27FC236}">
                <a16:creationId xmlns:a16="http://schemas.microsoft.com/office/drawing/2014/main" id="{E0FB7ED1-7F69-453A-B94D-400A9064F636}"/>
              </a:ext>
            </a:extLst>
          </p:cNvPr>
          <p:cNvSpPr txBox="1"/>
          <p:nvPr/>
        </p:nvSpPr>
        <p:spPr>
          <a:xfrm>
            <a:off x="287287" y="1365321"/>
            <a:ext cx="6170609" cy="5032147"/>
          </a:xfrm>
          <a:prstGeom prst="rect">
            <a:avLst/>
          </a:prstGeom>
          <a:noFill/>
        </p:spPr>
        <p:txBody>
          <a:bodyPr wrap="square" rtlCol="0">
            <a:spAutoFit/>
          </a:bodyPr>
          <a:lstStyle/>
          <a:p>
            <a:pPr fontAlgn="t"/>
            <a:r>
              <a:rPr lang="en-AU" sz="2400" b="1" dirty="0">
                <a:solidFill>
                  <a:srgbClr val="00B8EC"/>
                </a:solidFill>
              </a:rPr>
              <a:t>13 November 2020</a:t>
            </a:r>
            <a:r>
              <a:rPr lang="en-AU" sz="2000" b="1" dirty="0">
                <a:solidFill>
                  <a:srgbClr val="00B8EC"/>
                </a:solidFill>
              </a:rPr>
              <a:t>			</a:t>
            </a:r>
          </a:p>
          <a:p>
            <a:pPr fontAlgn="t"/>
            <a:r>
              <a:rPr lang="en-AU" sz="2000" b="1" dirty="0">
                <a:solidFill>
                  <a:srgbClr val="023956"/>
                </a:solidFill>
              </a:rPr>
              <a:t>Expression of Interest Submission</a:t>
            </a:r>
            <a:br>
              <a:rPr lang="en-AU" sz="2000" b="1" dirty="0">
                <a:solidFill>
                  <a:srgbClr val="023956"/>
                </a:solidFill>
              </a:rPr>
            </a:br>
            <a:r>
              <a:rPr lang="en-AU" sz="2000" b="1" dirty="0">
                <a:solidFill>
                  <a:srgbClr val="023956"/>
                </a:solidFill>
              </a:rPr>
              <a:t>(250 Word Lay Summary)</a:t>
            </a:r>
          </a:p>
          <a:p>
            <a:pPr fontAlgn="t">
              <a:spcBef>
                <a:spcPts val="600"/>
              </a:spcBef>
            </a:pPr>
            <a:r>
              <a:rPr lang="en-AU" sz="2000" dirty="0">
                <a:solidFill>
                  <a:srgbClr val="023956"/>
                </a:solidFill>
              </a:rPr>
              <a:t>Who are you and which organisation do you represent?</a:t>
            </a:r>
          </a:p>
          <a:p>
            <a:pPr fontAlgn="t"/>
            <a:r>
              <a:rPr lang="en-AU" sz="2000" dirty="0">
                <a:solidFill>
                  <a:srgbClr val="023956"/>
                </a:solidFill>
              </a:rPr>
              <a:t>What is the problem that you are aware of?</a:t>
            </a:r>
            <a:br>
              <a:rPr lang="en-AU" sz="2000" dirty="0">
                <a:solidFill>
                  <a:srgbClr val="023956"/>
                </a:solidFill>
              </a:rPr>
            </a:br>
            <a:r>
              <a:rPr lang="en-AU" sz="2000" dirty="0">
                <a:solidFill>
                  <a:srgbClr val="023956"/>
                </a:solidFill>
              </a:rPr>
              <a:t>Who experiences the problem and how does it impact them?</a:t>
            </a:r>
          </a:p>
          <a:p>
            <a:pPr fontAlgn="t"/>
            <a:r>
              <a:rPr lang="en-AU" sz="2000" i="1" u="sng" dirty="0">
                <a:solidFill>
                  <a:srgbClr val="023956"/>
                </a:solidFill>
              </a:rPr>
              <a:t>For Scoping Grants</a:t>
            </a:r>
            <a:endParaRPr lang="en-AU" sz="2000" i="1" dirty="0">
              <a:solidFill>
                <a:srgbClr val="023956"/>
              </a:solidFill>
            </a:endParaRPr>
          </a:p>
          <a:p>
            <a:pPr fontAlgn="t"/>
            <a:r>
              <a:rPr lang="en-AU" sz="2000" dirty="0">
                <a:solidFill>
                  <a:srgbClr val="023956"/>
                </a:solidFill>
              </a:rPr>
              <a:t>What further information is needed?</a:t>
            </a:r>
          </a:p>
          <a:p>
            <a:pPr fontAlgn="t"/>
            <a:r>
              <a:rPr lang="en-AU" sz="2000" i="1" u="sng" dirty="0">
                <a:solidFill>
                  <a:srgbClr val="023956"/>
                </a:solidFill>
              </a:rPr>
              <a:t>For Service Improvement Grants</a:t>
            </a:r>
            <a:endParaRPr lang="en-AU" sz="2000" i="1" dirty="0">
              <a:solidFill>
                <a:srgbClr val="023956"/>
              </a:solidFill>
            </a:endParaRPr>
          </a:p>
          <a:p>
            <a:pPr fontAlgn="t"/>
            <a:r>
              <a:rPr lang="en-AU" sz="2000" dirty="0">
                <a:solidFill>
                  <a:srgbClr val="023956"/>
                </a:solidFill>
              </a:rPr>
              <a:t>How will your solution help to solve the problem? </a:t>
            </a:r>
          </a:p>
          <a:p>
            <a:pPr fontAlgn="t"/>
            <a:r>
              <a:rPr lang="en-AU" sz="2000" dirty="0">
                <a:solidFill>
                  <a:srgbClr val="023956"/>
                </a:solidFill>
              </a:rPr>
              <a:t>What resources will you need to develop your solution?</a:t>
            </a:r>
          </a:p>
          <a:p>
            <a:pPr fontAlgn="t"/>
            <a:endParaRPr lang="en-AU" dirty="0">
              <a:solidFill>
                <a:srgbClr val="023956"/>
              </a:solidFill>
            </a:endParaRPr>
          </a:p>
          <a:p>
            <a:pPr fontAlgn="t"/>
            <a:br>
              <a:rPr lang="en-AU" dirty="0"/>
            </a:br>
            <a:endParaRPr lang="en-AU" dirty="0"/>
          </a:p>
          <a:p>
            <a:pPr fontAlgn="t"/>
            <a:endParaRPr lang="en-AU" dirty="0">
              <a:solidFill>
                <a:srgbClr val="023956"/>
              </a:solidFill>
            </a:endParaRPr>
          </a:p>
        </p:txBody>
      </p:sp>
      <p:sp>
        <p:nvSpPr>
          <p:cNvPr id="11" name="TextBox 10">
            <a:extLst>
              <a:ext uri="{FF2B5EF4-FFF2-40B4-BE49-F238E27FC236}">
                <a16:creationId xmlns:a16="http://schemas.microsoft.com/office/drawing/2014/main" id="{5CA48BBC-2033-4BA8-90E6-B8A3359F78F6}"/>
              </a:ext>
            </a:extLst>
          </p:cNvPr>
          <p:cNvSpPr txBox="1"/>
          <p:nvPr/>
        </p:nvSpPr>
        <p:spPr>
          <a:xfrm>
            <a:off x="6738947" y="2285486"/>
            <a:ext cx="5165766" cy="2877711"/>
          </a:xfrm>
          <a:prstGeom prst="rect">
            <a:avLst/>
          </a:prstGeom>
          <a:noFill/>
        </p:spPr>
        <p:txBody>
          <a:bodyPr wrap="square" rtlCol="0">
            <a:spAutoFit/>
          </a:bodyPr>
          <a:lstStyle/>
          <a:p>
            <a:pPr fontAlgn="t"/>
            <a:r>
              <a:rPr lang="en-AU" sz="2400" b="1" dirty="0">
                <a:solidFill>
                  <a:srgbClr val="00B8EC"/>
                </a:solidFill>
              </a:rPr>
              <a:t>19 November 2020			</a:t>
            </a:r>
          </a:p>
          <a:p>
            <a:pPr fontAlgn="t"/>
            <a:r>
              <a:rPr lang="en-AU" sz="2000" b="1" dirty="0">
                <a:solidFill>
                  <a:srgbClr val="023956"/>
                </a:solidFill>
              </a:rPr>
              <a:t>EOI Selection Panel – Oral Pitch </a:t>
            </a:r>
            <a:br>
              <a:rPr lang="en-AU" sz="2000" b="1" dirty="0">
                <a:solidFill>
                  <a:srgbClr val="023956"/>
                </a:solidFill>
              </a:rPr>
            </a:br>
            <a:r>
              <a:rPr lang="en-AU" sz="2000" b="1" dirty="0">
                <a:solidFill>
                  <a:srgbClr val="023956"/>
                </a:solidFill>
              </a:rPr>
              <a:t>(up to 5 minutes)</a:t>
            </a:r>
            <a:endParaRPr lang="en-AU" sz="2000" dirty="0">
              <a:solidFill>
                <a:srgbClr val="023956"/>
              </a:solidFill>
            </a:endParaRPr>
          </a:p>
          <a:p>
            <a:pPr fontAlgn="t">
              <a:spcBef>
                <a:spcPts val="600"/>
              </a:spcBef>
            </a:pPr>
            <a:r>
              <a:rPr lang="en-AU" sz="2000" dirty="0">
                <a:solidFill>
                  <a:srgbClr val="023956"/>
                </a:solidFill>
              </a:rPr>
              <a:t>W</a:t>
            </a:r>
            <a:r>
              <a:rPr lang="en-US" sz="2000" dirty="0">
                <a:solidFill>
                  <a:srgbClr val="023956"/>
                </a:solidFill>
              </a:rPr>
              <a:t>hat difference is your project likely to make and to who?</a:t>
            </a:r>
            <a:endParaRPr lang="en-AU" sz="2000" dirty="0">
              <a:solidFill>
                <a:srgbClr val="023956"/>
              </a:solidFill>
            </a:endParaRPr>
          </a:p>
          <a:p>
            <a:pPr fontAlgn="t"/>
            <a:endParaRPr lang="en-AU" dirty="0">
              <a:solidFill>
                <a:srgbClr val="023956"/>
              </a:solidFill>
            </a:endParaRPr>
          </a:p>
          <a:p>
            <a:pPr fontAlgn="t"/>
            <a:br>
              <a:rPr lang="en-AU" dirty="0"/>
            </a:br>
            <a:endParaRPr lang="en-AU" dirty="0"/>
          </a:p>
          <a:p>
            <a:pPr fontAlgn="t"/>
            <a:endParaRPr lang="en-AU" dirty="0">
              <a:solidFill>
                <a:srgbClr val="023956"/>
              </a:solidFill>
            </a:endParaRPr>
          </a:p>
        </p:txBody>
      </p:sp>
    </p:spTree>
    <p:extLst>
      <p:ext uri="{BB962C8B-B14F-4D97-AF65-F5344CB8AC3E}">
        <p14:creationId xmlns:p14="http://schemas.microsoft.com/office/powerpoint/2010/main" val="34518780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E4636E0D-DCBE-4762-A3CB-A49D832CF951}"/>
              </a:ext>
            </a:extLst>
          </p:cNvPr>
          <p:cNvSpPr/>
          <p:nvPr/>
        </p:nvSpPr>
        <p:spPr>
          <a:xfrm rot="20821124">
            <a:off x="157625" y="-1371972"/>
            <a:ext cx="12090343" cy="4650197"/>
          </a:xfrm>
          <a:custGeom>
            <a:avLst/>
            <a:gdLst>
              <a:gd name="connsiteX0" fmla="*/ 0 w 13454743"/>
              <a:gd name="connsiteY0" fmla="*/ 0 h 4771916"/>
              <a:gd name="connsiteX1" fmla="*/ 13454743 w 13454743"/>
              <a:gd name="connsiteY1" fmla="*/ 0 h 4771916"/>
              <a:gd name="connsiteX2" fmla="*/ 13454743 w 13454743"/>
              <a:gd name="connsiteY2" fmla="*/ 4771916 h 4771916"/>
              <a:gd name="connsiteX3" fmla="*/ 0 w 13454743"/>
              <a:gd name="connsiteY3" fmla="*/ 4771916 h 4771916"/>
              <a:gd name="connsiteX4" fmla="*/ 0 w 13454743"/>
              <a:gd name="connsiteY4" fmla="*/ 0 h 4771916"/>
              <a:gd name="connsiteX0" fmla="*/ 0 w 13454743"/>
              <a:gd name="connsiteY0" fmla="*/ 0 h 4771916"/>
              <a:gd name="connsiteX1" fmla="*/ 13454743 w 13454743"/>
              <a:gd name="connsiteY1" fmla="*/ 0 h 4771916"/>
              <a:gd name="connsiteX2" fmla="*/ 12774709 w 13454743"/>
              <a:gd name="connsiteY2" fmla="*/ 4761393 h 4771916"/>
              <a:gd name="connsiteX3" fmla="*/ 0 w 13454743"/>
              <a:gd name="connsiteY3" fmla="*/ 4771916 h 4771916"/>
              <a:gd name="connsiteX4" fmla="*/ 0 w 13454743"/>
              <a:gd name="connsiteY4" fmla="*/ 0 h 4771916"/>
              <a:gd name="connsiteX0" fmla="*/ 0 w 12987458"/>
              <a:gd name="connsiteY0" fmla="*/ 0 h 4771916"/>
              <a:gd name="connsiteX1" fmla="*/ 12987458 w 12987458"/>
              <a:gd name="connsiteY1" fmla="*/ 3877356 h 4771916"/>
              <a:gd name="connsiteX2" fmla="*/ 12774709 w 12987458"/>
              <a:gd name="connsiteY2" fmla="*/ 4761393 h 4771916"/>
              <a:gd name="connsiteX3" fmla="*/ 0 w 12987458"/>
              <a:gd name="connsiteY3" fmla="*/ 4771916 h 4771916"/>
              <a:gd name="connsiteX4" fmla="*/ 0 w 12987458"/>
              <a:gd name="connsiteY4" fmla="*/ 0 h 4771916"/>
              <a:gd name="connsiteX0" fmla="*/ 980406 w 12987458"/>
              <a:gd name="connsiteY0" fmla="*/ 0 h 2998189"/>
              <a:gd name="connsiteX1" fmla="*/ 12987458 w 12987458"/>
              <a:gd name="connsiteY1" fmla="*/ 2103629 h 2998189"/>
              <a:gd name="connsiteX2" fmla="*/ 12774709 w 12987458"/>
              <a:gd name="connsiteY2" fmla="*/ 2987666 h 2998189"/>
              <a:gd name="connsiteX3" fmla="*/ 0 w 12987458"/>
              <a:gd name="connsiteY3" fmla="*/ 2998189 h 2998189"/>
              <a:gd name="connsiteX4" fmla="*/ 980406 w 12987458"/>
              <a:gd name="connsiteY4" fmla="*/ 0 h 2998189"/>
              <a:gd name="connsiteX0" fmla="*/ 1063930 w 12987458"/>
              <a:gd name="connsiteY0" fmla="*/ 0 h 3624834"/>
              <a:gd name="connsiteX1" fmla="*/ 12987458 w 12987458"/>
              <a:gd name="connsiteY1" fmla="*/ 2730274 h 3624834"/>
              <a:gd name="connsiteX2" fmla="*/ 12774709 w 12987458"/>
              <a:gd name="connsiteY2" fmla="*/ 3614311 h 3624834"/>
              <a:gd name="connsiteX3" fmla="*/ 0 w 12987458"/>
              <a:gd name="connsiteY3" fmla="*/ 3624834 h 3624834"/>
              <a:gd name="connsiteX4" fmla="*/ 1063930 w 12987458"/>
              <a:gd name="connsiteY4" fmla="*/ 0 h 3624834"/>
              <a:gd name="connsiteX0" fmla="*/ 815585 w 12739113"/>
              <a:gd name="connsiteY0" fmla="*/ 0 h 3657710"/>
              <a:gd name="connsiteX1" fmla="*/ 12739113 w 12739113"/>
              <a:gd name="connsiteY1" fmla="*/ 2730274 h 3657710"/>
              <a:gd name="connsiteX2" fmla="*/ 12526364 w 12739113"/>
              <a:gd name="connsiteY2" fmla="*/ 3614311 h 3657710"/>
              <a:gd name="connsiteX3" fmla="*/ 0 w 12739113"/>
              <a:gd name="connsiteY3" fmla="*/ 3657710 h 3657710"/>
              <a:gd name="connsiteX4" fmla="*/ 815585 w 12739113"/>
              <a:gd name="connsiteY4" fmla="*/ 0 h 3657710"/>
              <a:gd name="connsiteX0" fmla="*/ 454084 w 12739113"/>
              <a:gd name="connsiteY0" fmla="*/ 1 h 4213725"/>
              <a:gd name="connsiteX1" fmla="*/ 12739113 w 12739113"/>
              <a:gd name="connsiteY1" fmla="*/ 3286289 h 4213725"/>
              <a:gd name="connsiteX2" fmla="*/ 12526364 w 12739113"/>
              <a:gd name="connsiteY2" fmla="*/ 4170326 h 4213725"/>
              <a:gd name="connsiteX3" fmla="*/ 0 w 12739113"/>
              <a:gd name="connsiteY3" fmla="*/ 4213725 h 4213725"/>
              <a:gd name="connsiteX4" fmla="*/ 454084 w 12739113"/>
              <a:gd name="connsiteY4" fmla="*/ 1 h 4213725"/>
              <a:gd name="connsiteX0" fmla="*/ 575782 w 12860811"/>
              <a:gd name="connsiteY0" fmla="*/ -1 h 4187867"/>
              <a:gd name="connsiteX1" fmla="*/ 12860811 w 12860811"/>
              <a:gd name="connsiteY1" fmla="*/ 3286287 h 4187867"/>
              <a:gd name="connsiteX2" fmla="*/ 12648062 w 12860811"/>
              <a:gd name="connsiteY2" fmla="*/ 4170324 h 4187867"/>
              <a:gd name="connsiteX3" fmla="*/ 0 w 12860811"/>
              <a:gd name="connsiteY3" fmla="*/ 4187867 h 4187867"/>
              <a:gd name="connsiteX4" fmla="*/ 575782 w 12860811"/>
              <a:gd name="connsiteY4" fmla="*/ -1 h 4187867"/>
              <a:gd name="connsiteX0" fmla="*/ 575782 w 12860811"/>
              <a:gd name="connsiteY0" fmla="*/ 1 h 5782412"/>
              <a:gd name="connsiteX1" fmla="*/ 12860811 w 12860811"/>
              <a:gd name="connsiteY1" fmla="*/ 3286289 h 5782412"/>
              <a:gd name="connsiteX2" fmla="*/ 12662927 w 12860811"/>
              <a:gd name="connsiteY2" fmla="*/ 5782412 h 5782412"/>
              <a:gd name="connsiteX3" fmla="*/ 0 w 12860811"/>
              <a:gd name="connsiteY3" fmla="*/ 4187869 h 5782412"/>
              <a:gd name="connsiteX4" fmla="*/ 575782 w 12860811"/>
              <a:gd name="connsiteY4" fmla="*/ 1 h 5782412"/>
              <a:gd name="connsiteX0" fmla="*/ 575782 w 12811603"/>
              <a:gd name="connsiteY0" fmla="*/ -1 h 5782410"/>
              <a:gd name="connsiteX1" fmla="*/ 12811603 w 12811603"/>
              <a:gd name="connsiteY1" fmla="*/ 4727741 h 5782410"/>
              <a:gd name="connsiteX2" fmla="*/ 12662927 w 12811603"/>
              <a:gd name="connsiteY2" fmla="*/ 5782410 h 5782410"/>
              <a:gd name="connsiteX3" fmla="*/ 0 w 12811603"/>
              <a:gd name="connsiteY3" fmla="*/ 4187867 h 5782410"/>
              <a:gd name="connsiteX4" fmla="*/ 575782 w 12811603"/>
              <a:gd name="connsiteY4" fmla="*/ -1 h 5782410"/>
              <a:gd name="connsiteX0" fmla="*/ 240344 w 12476165"/>
              <a:gd name="connsiteY0" fmla="*/ 1 h 5782412"/>
              <a:gd name="connsiteX1" fmla="*/ 12476165 w 12476165"/>
              <a:gd name="connsiteY1" fmla="*/ 4727743 h 5782412"/>
              <a:gd name="connsiteX2" fmla="*/ 12327489 w 12476165"/>
              <a:gd name="connsiteY2" fmla="*/ 5782412 h 5782412"/>
              <a:gd name="connsiteX3" fmla="*/ 0 w 12476165"/>
              <a:gd name="connsiteY3" fmla="*/ 1735792 h 5782412"/>
              <a:gd name="connsiteX4" fmla="*/ 240344 w 12476165"/>
              <a:gd name="connsiteY4" fmla="*/ 1 h 5782412"/>
              <a:gd name="connsiteX0" fmla="*/ 240344 w 12455078"/>
              <a:gd name="connsiteY0" fmla="*/ -1 h 5782410"/>
              <a:gd name="connsiteX1" fmla="*/ 12455078 w 12455078"/>
              <a:gd name="connsiteY1" fmla="*/ 4445107 h 5782410"/>
              <a:gd name="connsiteX2" fmla="*/ 12327489 w 12455078"/>
              <a:gd name="connsiteY2" fmla="*/ 5782410 h 5782410"/>
              <a:gd name="connsiteX3" fmla="*/ 0 w 12455078"/>
              <a:gd name="connsiteY3" fmla="*/ 1735790 h 5782410"/>
              <a:gd name="connsiteX4" fmla="*/ 240344 w 12455078"/>
              <a:gd name="connsiteY4" fmla="*/ -1 h 5782410"/>
              <a:gd name="connsiteX0" fmla="*/ 240344 w 12455078"/>
              <a:gd name="connsiteY0" fmla="*/ 1 h 7495593"/>
              <a:gd name="connsiteX1" fmla="*/ 12455078 w 12455078"/>
              <a:gd name="connsiteY1" fmla="*/ 4445109 h 7495593"/>
              <a:gd name="connsiteX2" fmla="*/ 12012984 w 12455078"/>
              <a:gd name="connsiteY2" fmla="*/ 7495594 h 7495593"/>
              <a:gd name="connsiteX3" fmla="*/ 0 w 12455078"/>
              <a:gd name="connsiteY3" fmla="*/ 1735792 h 7495593"/>
              <a:gd name="connsiteX4" fmla="*/ 240344 w 12455078"/>
              <a:gd name="connsiteY4" fmla="*/ 1 h 7495593"/>
              <a:gd name="connsiteX0" fmla="*/ 223003 w 12437737"/>
              <a:gd name="connsiteY0" fmla="*/ -1 h 7495593"/>
              <a:gd name="connsiteX1" fmla="*/ 12437737 w 12437737"/>
              <a:gd name="connsiteY1" fmla="*/ 4445107 h 7495593"/>
              <a:gd name="connsiteX2" fmla="*/ 11995643 w 12437737"/>
              <a:gd name="connsiteY2" fmla="*/ 7495592 h 7495593"/>
              <a:gd name="connsiteX3" fmla="*/ 0 w 12437737"/>
              <a:gd name="connsiteY3" fmla="*/ 1447402 h 7495593"/>
              <a:gd name="connsiteX4" fmla="*/ 223003 w 12437737"/>
              <a:gd name="connsiteY4" fmla="*/ -1 h 7495593"/>
              <a:gd name="connsiteX0" fmla="*/ 223003 w 12428583"/>
              <a:gd name="connsiteY0" fmla="*/ 1 h 7495593"/>
              <a:gd name="connsiteX1" fmla="*/ 12428583 w 12428583"/>
              <a:gd name="connsiteY1" fmla="*/ 4422156 h 7495593"/>
              <a:gd name="connsiteX2" fmla="*/ 11995643 w 12428583"/>
              <a:gd name="connsiteY2" fmla="*/ 7495594 h 7495593"/>
              <a:gd name="connsiteX3" fmla="*/ 0 w 12428583"/>
              <a:gd name="connsiteY3" fmla="*/ 1447404 h 7495593"/>
              <a:gd name="connsiteX4" fmla="*/ 223003 w 12428583"/>
              <a:gd name="connsiteY4" fmla="*/ 1 h 74955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428583" h="7495593">
                <a:moveTo>
                  <a:pt x="223003" y="1"/>
                </a:moveTo>
                <a:lnTo>
                  <a:pt x="12428583" y="4422156"/>
                </a:lnTo>
                <a:lnTo>
                  <a:pt x="11995643" y="7495594"/>
                </a:lnTo>
                <a:lnTo>
                  <a:pt x="0" y="1447404"/>
                </a:lnTo>
                <a:lnTo>
                  <a:pt x="223003" y="1"/>
                </a:lnTo>
                <a:close/>
              </a:path>
            </a:pathLst>
          </a:custGeom>
          <a:solidFill>
            <a:srgbClr val="0054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6" name="AutoShape 2" descr="http://www.honeywellanalytics.com/~/media/honeywell-analytics/images/headers/questionanswers980x275.jpg?h=275&amp;la=en&amp;w=980&amp;hash=952A4776F4DDC4A4BD6382EB5A746099578C9797">
            <a:extLst>
              <a:ext uri="{FF2B5EF4-FFF2-40B4-BE49-F238E27FC236}">
                <a16:creationId xmlns:a16="http://schemas.microsoft.com/office/drawing/2014/main" id="{60A6170F-6BA5-49A4-8897-48DEE73B7577}"/>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10" name="Rectangle 9">
            <a:extLst>
              <a:ext uri="{FF2B5EF4-FFF2-40B4-BE49-F238E27FC236}">
                <a16:creationId xmlns:a16="http://schemas.microsoft.com/office/drawing/2014/main" id="{C9CFC438-4497-4A84-BCA7-97C9E9B03302}"/>
              </a:ext>
            </a:extLst>
          </p:cNvPr>
          <p:cNvSpPr/>
          <p:nvPr/>
        </p:nvSpPr>
        <p:spPr>
          <a:xfrm>
            <a:off x="5595937" y="261090"/>
            <a:ext cx="6362515" cy="98509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AU" sz="4400" b="1" dirty="0">
                <a:solidFill>
                  <a:schemeClr val="bg1"/>
                </a:solidFill>
              </a:rPr>
              <a:t>GICS Service Improvement </a:t>
            </a:r>
          </a:p>
          <a:p>
            <a:pPr algn="r"/>
            <a:r>
              <a:rPr lang="en-AU" sz="4400" b="1" dirty="0">
                <a:solidFill>
                  <a:schemeClr val="bg1"/>
                </a:solidFill>
              </a:rPr>
              <a:t>Grants 2020/21</a:t>
            </a:r>
          </a:p>
        </p:txBody>
      </p:sp>
      <p:sp>
        <p:nvSpPr>
          <p:cNvPr id="3" name="Rectangle 2">
            <a:extLst>
              <a:ext uri="{FF2B5EF4-FFF2-40B4-BE49-F238E27FC236}">
                <a16:creationId xmlns:a16="http://schemas.microsoft.com/office/drawing/2014/main" id="{6E9EDF6C-BD4C-47D6-BCE3-93AC2027595A}"/>
              </a:ext>
            </a:extLst>
          </p:cNvPr>
          <p:cNvSpPr/>
          <p:nvPr/>
        </p:nvSpPr>
        <p:spPr>
          <a:xfrm>
            <a:off x="0" y="4955702"/>
            <a:ext cx="12279086" cy="1920308"/>
          </a:xfrm>
          <a:custGeom>
            <a:avLst/>
            <a:gdLst>
              <a:gd name="connsiteX0" fmla="*/ 0 w 12813476"/>
              <a:gd name="connsiteY0" fmla="*/ 0 h 2458193"/>
              <a:gd name="connsiteX1" fmla="*/ 12813476 w 12813476"/>
              <a:gd name="connsiteY1" fmla="*/ 0 h 2458193"/>
              <a:gd name="connsiteX2" fmla="*/ 12813476 w 12813476"/>
              <a:gd name="connsiteY2" fmla="*/ 2458193 h 2458193"/>
              <a:gd name="connsiteX3" fmla="*/ 0 w 12813476"/>
              <a:gd name="connsiteY3" fmla="*/ 2458193 h 2458193"/>
              <a:gd name="connsiteX4" fmla="*/ 0 w 12813476"/>
              <a:gd name="connsiteY4" fmla="*/ 0 h 2458193"/>
              <a:gd name="connsiteX0" fmla="*/ 457484 w 12813476"/>
              <a:gd name="connsiteY0" fmla="*/ 0 h 2669597"/>
              <a:gd name="connsiteX1" fmla="*/ 12813476 w 12813476"/>
              <a:gd name="connsiteY1" fmla="*/ 211404 h 2669597"/>
              <a:gd name="connsiteX2" fmla="*/ 12813476 w 12813476"/>
              <a:gd name="connsiteY2" fmla="*/ 2669597 h 2669597"/>
              <a:gd name="connsiteX3" fmla="*/ 0 w 12813476"/>
              <a:gd name="connsiteY3" fmla="*/ 2669597 h 2669597"/>
              <a:gd name="connsiteX4" fmla="*/ 457484 w 12813476"/>
              <a:gd name="connsiteY4" fmla="*/ 0 h 2669597"/>
              <a:gd name="connsiteX0" fmla="*/ 457484 w 12813476"/>
              <a:gd name="connsiteY0" fmla="*/ 0 h 3560049"/>
              <a:gd name="connsiteX1" fmla="*/ 12813476 w 12813476"/>
              <a:gd name="connsiteY1" fmla="*/ 211404 h 3560049"/>
              <a:gd name="connsiteX2" fmla="*/ 12240684 w 12813476"/>
              <a:gd name="connsiteY2" fmla="*/ 3560049 h 3560049"/>
              <a:gd name="connsiteX3" fmla="*/ 0 w 12813476"/>
              <a:gd name="connsiteY3" fmla="*/ 2669597 h 3560049"/>
              <a:gd name="connsiteX4" fmla="*/ 457484 w 12813476"/>
              <a:gd name="connsiteY4" fmla="*/ 0 h 3560049"/>
              <a:gd name="connsiteX0" fmla="*/ 457484 w 12714072"/>
              <a:gd name="connsiteY0" fmla="*/ 0 h 3560049"/>
              <a:gd name="connsiteX1" fmla="*/ 12714072 w 12714072"/>
              <a:gd name="connsiteY1" fmla="*/ 796790 h 3560049"/>
              <a:gd name="connsiteX2" fmla="*/ 12240684 w 12714072"/>
              <a:gd name="connsiteY2" fmla="*/ 3560049 h 3560049"/>
              <a:gd name="connsiteX3" fmla="*/ 0 w 12714072"/>
              <a:gd name="connsiteY3" fmla="*/ 2669597 h 3560049"/>
              <a:gd name="connsiteX4" fmla="*/ 457484 w 12714072"/>
              <a:gd name="connsiteY4" fmla="*/ 0 h 3560049"/>
              <a:gd name="connsiteX0" fmla="*/ 397842 w 12714072"/>
              <a:gd name="connsiteY0" fmla="*/ 0 h 3208818"/>
              <a:gd name="connsiteX1" fmla="*/ 12714072 w 12714072"/>
              <a:gd name="connsiteY1" fmla="*/ 445559 h 3208818"/>
              <a:gd name="connsiteX2" fmla="*/ 12240684 w 12714072"/>
              <a:gd name="connsiteY2" fmla="*/ 3208818 h 3208818"/>
              <a:gd name="connsiteX3" fmla="*/ 0 w 12714072"/>
              <a:gd name="connsiteY3" fmla="*/ 2318366 h 3208818"/>
              <a:gd name="connsiteX4" fmla="*/ 397842 w 12714072"/>
              <a:gd name="connsiteY4" fmla="*/ 0 h 3208818"/>
              <a:gd name="connsiteX0" fmla="*/ 184086 w 12500316"/>
              <a:gd name="connsiteY0" fmla="*/ 0 h 3208818"/>
              <a:gd name="connsiteX1" fmla="*/ 12500316 w 12500316"/>
              <a:gd name="connsiteY1" fmla="*/ 445559 h 3208818"/>
              <a:gd name="connsiteX2" fmla="*/ 12026928 w 12500316"/>
              <a:gd name="connsiteY2" fmla="*/ 3208818 h 3208818"/>
              <a:gd name="connsiteX3" fmla="*/ 0 w 12500316"/>
              <a:gd name="connsiteY3" fmla="*/ 2342116 h 3208818"/>
              <a:gd name="connsiteX4" fmla="*/ 184086 w 12500316"/>
              <a:gd name="connsiteY4" fmla="*/ 0 h 3208818"/>
              <a:gd name="connsiteX0" fmla="*/ 29706 w 12500316"/>
              <a:gd name="connsiteY0" fmla="*/ 0 h 3113816"/>
              <a:gd name="connsiteX1" fmla="*/ 12500316 w 12500316"/>
              <a:gd name="connsiteY1" fmla="*/ 350557 h 3113816"/>
              <a:gd name="connsiteX2" fmla="*/ 12026928 w 12500316"/>
              <a:gd name="connsiteY2" fmla="*/ 3113816 h 3113816"/>
              <a:gd name="connsiteX3" fmla="*/ 0 w 12500316"/>
              <a:gd name="connsiteY3" fmla="*/ 2247114 h 3113816"/>
              <a:gd name="connsiteX4" fmla="*/ 29706 w 12500316"/>
              <a:gd name="connsiteY4" fmla="*/ 0 h 3113816"/>
              <a:gd name="connsiteX0" fmla="*/ 29706 w 12215308"/>
              <a:gd name="connsiteY0" fmla="*/ 0 h 3113816"/>
              <a:gd name="connsiteX1" fmla="*/ 12215308 w 12215308"/>
              <a:gd name="connsiteY1" fmla="*/ 611814 h 3113816"/>
              <a:gd name="connsiteX2" fmla="*/ 12026928 w 12215308"/>
              <a:gd name="connsiteY2" fmla="*/ 3113816 h 3113816"/>
              <a:gd name="connsiteX3" fmla="*/ 0 w 12215308"/>
              <a:gd name="connsiteY3" fmla="*/ 2247114 h 3113816"/>
              <a:gd name="connsiteX4" fmla="*/ 29706 w 12215308"/>
              <a:gd name="connsiteY4" fmla="*/ 0 h 3113816"/>
              <a:gd name="connsiteX0" fmla="*/ 29706 w 12203432"/>
              <a:gd name="connsiteY0" fmla="*/ 373838 h 3487654"/>
              <a:gd name="connsiteX1" fmla="*/ 12203432 w 12203432"/>
              <a:gd name="connsiteY1" fmla="*/ 0 h 3487654"/>
              <a:gd name="connsiteX2" fmla="*/ 12026928 w 12203432"/>
              <a:gd name="connsiteY2" fmla="*/ 3487654 h 3487654"/>
              <a:gd name="connsiteX3" fmla="*/ 0 w 12203432"/>
              <a:gd name="connsiteY3" fmla="*/ 2620952 h 3487654"/>
              <a:gd name="connsiteX4" fmla="*/ 29706 w 12203432"/>
              <a:gd name="connsiteY4" fmla="*/ 373838 h 3487654"/>
              <a:gd name="connsiteX0" fmla="*/ 29706 w 12203432"/>
              <a:gd name="connsiteY0" fmla="*/ 373838 h 3487654"/>
              <a:gd name="connsiteX1" fmla="*/ 12203432 w 12203432"/>
              <a:gd name="connsiteY1" fmla="*/ 0 h 3487654"/>
              <a:gd name="connsiteX2" fmla="*/ 12120893 w 12203432"/>
              <a:gd name="connsiteY2" fmla="*/ 1978633 h 3487654"/>
              <a:gd name="connsiteX3" fmla="*/ 12026928 w 12203432"/>
              <a:gd name="connsiteY3" fmla="*/ 3487654 h 3487654"/>
              <a:gd name="connsiteX4" fmla="*/ 0 w 12203432"/>
              <a:gd name="connsiteY4" fmla="*/ 2620952 h 3487654"/>
              <a:gd name="connsiteX5" fmla="*/ 29706 w 12203432"/>
              <a:gd name="connsiteY5" fmla="*/ 373838 h 3487654"/>
              <a:gd name="connsiteX0" fmla="*/ 374090 w 12547816"/>
              <a:gd name="connsiteY0" fmla="*/ 373838 h 3487654"/>
              <a:gd name="connsiteX1" fmla="*/ 12547816 w 12547816"/>
              <a:gd name="connsiteY1" fmla="*/ 0 h 3487654"/>
              <a:gd name="connsiteX2" fmla="*/ 12465277 w 12547816"/>
              <a:gd name="connsiteY2" fmla="*/ 1978633 h 3487654"/>
              <a:gd name="connsiteX3" fmla="*/ 12371312 w 12547816"/>
              <a:gd name="connsiteY3" fmla="*/ 3487654 h 3487654"/>
              <a:gd name="connsiteX4" fmla="*/ 0 w 12547816"/>
              <a:gd name="connsiteY4" fmla="*/ 3475975 h 3487654"/>
              <a:gd name="connsiteX5" fmla="*/ 374090 w 12547816"/>
              <a:gd name="connsiteY5" fmla="*/ 373838 h 3487654"/>
              <a:gd name="connsiteX0" fmla="*/ 374090 w 12547816"/>
              <a:gd name="connsiteY0" fmla="*/ 373838 h 3475975"/>
              <a:gd name="connsiteX1" fmla="*/ 12547816 w 12547816"/>
              <a:gd name="connsiteY1" fmla="*/ 0 h 3475975"/>
              <a:gd name="connsiteX2" fmla="*/ 12465277 w 12547816"/>
              <a:gd name="connsiteY2" fmla="*/ 1978633 h 3475975"/>
              <a:gd name="connsiteX3" fmla="*/ 12347562 w 12547816"/>
              <a:gd name="connsiteY3" fmla="*/ 3250147 h 3475975"/>
              <a:gd name="connsiteX4" fmla="*/ 0 w 12547816"/>
              <a:gd name="connsiteY4" fmla="*/ 3475975 h 3475975"/>
              <a:gd name="connsiteX5" fmla="*/ 374090 w 12547816"/>
              <a:gd name="connsiteY5" fmla="*/ 373838 h 3475975"/>
              <a:gd name="connsiteX0" fmla="*/ 374090 w 12547816"/>
              <a:gd name="connsiteY0" fmla="*/ 373838 h 3475975"/>
              <a:gd name="connsiteX1" fmla="*/ 12547816 w 12547816"/>
              <a:gd name="connsiteY1" fmla="*/ 0 h 3475975"/>
              <a:gd name="connsiteX2" fmla="*/ 12465277 w 12547816"/>
              <a:gd name="connsiteY2" fmla="*/ 1978633 h 3475975"/>
              <a:gd name="connsiteX3" fmla="*/ 12228809 w 12547816"/>
              <a:gd name="connsiteY3" fmla="*/ 3463903 h 3475975"/>
              <a:gd name="connsiteX4" fmla="*/ 0 w 12547816"/>
              <a:gd name="connsiteY4" fmla="*/ 3475975 h 3475975"/>
              <a:gd name="connsiteX5" fmla="*/ 374090 w 12547816"/>
              <a:gd name="connsiteY5" fmla="*/ 373838 h 3475975"/>
              <a:gd name="connsiteX0" fmla="*/ 374090 w 12470724"/>
              <a:gd name="connsiteY0" fmla="*/ 0 h 3102137"/>
              <a:gd name="connsiteX1" fmla="*/ 12239057 w 12470724"/>
              <a:gd name="connsiteY1" fmla="*/ 314931 h 3102137"/>
              <a:gd name="connsiteX2" fmla="*/ 12465277 w 12470724"/>
              <a:gd name="connsiteY2" fmla="*/ 1604795 h 3102137"/>
              <a:gd name="connsiteX3" fmla="*/ 12228809 w 12470724"/>
              <a:gd name="connsiteY3" fmla="*/ 3090065 h 3102137"/>
              <a:gd name="connsiteX4" fmla="*/ 0 w 12470724"/>
              <a:gd name="connsiteY4" fmla="*/ 3102137 h 3102137"/>
              <a:gd name="connsiteX5" fmla="*/ 374090 w 12470724"/>
              <a:gd name="connsiteY5" fmla="*/ 0 h 3102137"/>
              <a:gd name="connsiteX0" fmla="*/ 374090 w 12239057"/>
              <a:gd name="connsiteY0" fmla="*/ 0 h 3102137"/>
              <a:gd name="connsiteX1" fmla="*/ 12239057 w 12239057"/>
              <a:gd name="connsiteY1" fmla="*/ 314931 h 3102137"/>
              <a:gd name="connsiteX2" fmla="*/ 12192145 w 12239057"/>
              <a:gd name="connsiteY2" fmla="*/ 1604795 h 3102137"/>
              <a:gd name="connsiteX3" fmla="*/ 12228809 w 12239057"/>
              <a:gd name="connsiteY3" fmla="*/ 3090065 h 3102137"/>
              <a:gd name="connsiteX4" fmla="*/ 0 w 12239057"/>
              <a:gd name="connsiteY4" fmla="*/ 3102137 h 3102137"/>
              <a:gd name="connsiteX5" fmla="*/ 374090 w 12239057"/>
              <a:gd name="connsiteY5" fmla="*/ 0 h 3102137"/>
              <a:gd name="connsiteX0" fmla="*/ 0 w 12244978"/>
              <a:gd name="connsiteY0" fmla="*/ 1490118 h 2787206"/>
              <a:gd name="connsiteX1" fmla="*/ 12244978 w 12244978"/>
              <a:gd name="connsiteY1" fmla="*/ 0 h 2787206"/>
              <a:gd name="connsiteX2" fmla="*/ 12198066 w 12244978"/>
              <a:gd name="connsiteY2" fmla="*/ 1289864 h 2787206"/>
              <a:gd name="connsiteX3" fmla="*/ 12234730 w 12244978"/>
              <a:gd name="connsiteY3" fmla="*/ 2775134 h 2787206"/>
              <a:gd name="connsiteX4" fmla="*/ 5921 w 12244978"/>
              <a:gd name="connsiteY4" fmla="*/ 2787206 h 2787206"/>
              <a:gd name="connsiteX5" fmla="*/ 0 w 12244978"/>
              <a:gd name="connsiteY5" fmla="*/ 1490118 h 2787206"/>
              <a:gd name="connsiteX0" fmla="*/ 12198066 w 12289506"/>
              <a:gd name="connsiteY0" fmla="*/ 1289864 h 2787206"/>
              <a:gd name="connsiteX1" fmla="*/ 12234730 w 12289506"/>
              <a:gd name="connsiteY1" fmla="*/ 2775134 h 2787206"/>
              <a:gd name="connsiteX2" fmla="*/ 5921 w 12289506"/>
              <a:gd name="connsiteY2" fmla="*/ 2787206 h 2787206"/>
              <a:gd name="connsiteX3" fmla="*/ 0 w 12289506"/>
              <a:gd name="connsiteY3" fmla="*/ 1490118 h 2787206"/>
              <a:gd name="connsiteX4" fmla="*/ 12244978 w 12289506"/>
              <a:gd name="connsiteY4" fmla="*/ 0 h 2787206"/>
              <a:gd name="connsiteX5" fmla="*/ 12289506 w 12289506"/>
              <a:gd name="connsiteY5" fmla="*/ 1381304 h 2787206"/>
              <a:gd name="connsiteX0" fmla="*/ 12198066 w 12289506"/>
              <a:gd name="connsiteY0" fmla="*/ 1289864 h 2787206"/>
              <a:gd name="connsiteX1" fmla="*/ 12234730 w 12289506"/>
              <a:gd name="connsiteY1" fmla="*/ 2775134 h 2787206"/>
              <a:gd name="connsiteX2" fmla="*/ 5921 w 12289506"/>
              <a:gd name="connsiteY2" fmla="*/ 2787206 h 2787206"/>
              <a:gd name="connsiteX3" fmla="*/ 0 w 12289506"/>
              <a:gd name="connsiteY3" fmla="*/ 1490118 h 2787206"/>
              <a:gd name="connsiteX4" fmla="*/ 12244978 w 12289506"/>
              <a:gd name="connsiteY4" fmla="*/ 0 h 2787206"/>
              <a:gd name="connsiteX5" fmla="*/ 12289506 w 12289506"/>
              <a:gd name="connsiteY5" fmla="*/ 1381304 h 2787206"/>
              <a:gd name="connsiteX0" fmla="*/ 12198066 w 12244978"/>
              <a:gd name="connsiteY0" fmla="*/ 1289864 h 2787206"/>
              <a:gd name="connsiteX1" fmla="*/ 12234730 w 12244978"/>
              <a:gd name="connsiteY1" fmla="*/ 2775134 h 2787206"/>
              <a:gd name="connsiteX2" fmla="*/ 5921 w 12244978"/>
              <a:gd name="connsiteY2" fmla="*/ 2787206 h 2787206"/>
              <a:gd name="connsiteX3" fmla="*/ 0 w 12244978"/>
              <a:gd name="connsiteY3" fmla="*/ 1490118 h 2787206"/>
              <a:gd name="connsiteX4" fmla="*/ 12244978 w 12244978"/>
              <a:gd name="connsiteY4" fmla="*/ 0 h 2787206"/>
              <a:gd name="connsiteX0" fmla="*/ 12198066 w 12234730"/>
              <a:gd name="connsiteY0" fmla="*/ 1289864 h 2787206"/>
              <a:gd name="connsiteX1" fmla="*/ 12234730 w 12234730"/>
              <a:gd name="connsiteY1" fmla="*/ 2775134 h 2787206"/>
              <a:gd name="connsiteX2" fmla="*/ 5921 w 12234730"/>
              <a:gd name="connsiteY2" fmla="*/ 2787206 h 2787206"/>
              <a:gd name="connsiteX3" fmla="*/ 0 w 12234730"/>
              <a:gd name="connsiteY3" fmla="*/ 1490118 h 2787206"/>
              <a:gd name="connsiteX4" fmla="*/ 12185601 w 12234730"/>
              <a:gd name="connsiteY4" fmla="*/ 0 h 2787206"/>
              <a:gd name="connsiteX0" fmla="*/ 12198066 w 12234730"/>
              <a:gd name="connsiteY0" fmla="*/ 719849 h 2217191"/>
              <a:gd name="connsiteX1" fmla="*/ 12234730 w 12234730"/>
              <a:gd name="connsiteY1" fmla="*/ 2205119 h 2217191"/>
              <a:gd name="connsiteX2" fmla="*/ 5921 w 12234730"/>
              <a:gd name="connsiteY2" fmla="*/ 2217191 h 2217191"/>
              <a:gd name="connsiteX3" fmla="*/ 0 w 12234730"/>
              <a:gd name="connsiteY3" fmla="*/ 920103 h 2217191"/>
              <a:gd name="connsiteX4" fmla="*/ 12173726 w 12234730"/>
              <a:gd name="connsiteY4" fmla="*/ 0 h 2217191"/>
              <a:gd name="connsiteX0" fmla="*/ 12209942 w 12246606"/>
              <a:gd name="connsiteY0" fmla="*/ 719849 h 2217191"/>
              <a:gd name="connsiteX1" fmla="*/ 12246606 w 12246606"/>
              <a:gd name="connsiteY1" fmla="*/ 2205119 h 2217191"/>
              <a:gd name="connsiteX2" fmla="*/ 17797 w 12246606"/>
              <a:gd name="connsiteY2" fmla="*/ 2217191 h 2217191"/>
              <a:gd name="connsiteX3" fmla="*/ 0 w 12246606"/>
              <a:gd name="connsiteY3" fmla="*/ 1430742 h 2217191"/>
              <a:gd name="connsiteX4" fmla="*/ 12185602 w 12246606"/>
              <a:gd name="connsiteY4" fmla="*/ 0 h 2217191"/>
              <a:gd name="connsiteX0" fmla="*/ 12198067 w 12234731"/>
              <a:gd name="connsiteY0" fmla="*/ 719849 h 2217191"/>
              <a:gd name="connsiteX1" fmla="*/ 12234731 w 12234731"/>
              <a:gd name="connsiteY1" fmla="*/ 2205119 h 2217191"/>
              <a:gd name="connsiteX2" fmla="*/ 5922 w 12234731"/>
              <a:gd name="connsiteY2" fmla="*/ 2217191 h 2217191"/>
              <a:gd name="connsiteX3" fmla="*/ 0 w 12234731"/>
              <a:gd name="connsiteY3" fmla="*/ 1680123 h 2217191"/>
              <a:gd name="connsiteX4" fmla="*/ 12173727 w 12234731"/>
              <a:gd name="connsiteY4" fmla="*/ 0 h 2217191"/>
              <a:gd name="connsiteX0" fmla="*/ 12198067 w 12234731"/>
              <a:gd name="connsiteY0" fmla="*/ 422966 h 1920308"/>
              <a:gd name="connsiteX1" fmla="*/ 12234731 w 12234731"/>
              <a:gd name="connsiteY1" fmla="*/ 1908236 h 1920308"/>
              <a:gd name="connsiteX2" fmla="*/ 5922 w 12234731"/>
              <a:gd name="connsiteY2" fmla="*/ 1920308 h 1920308"/>
              <a:gd name="connsiteX3" fmla="*/ 0 w 12234731"/>
              <a:gd name="connsiteY3" fmla="*/ 1383240 h 1920308"/>
              <a:gd name="connsiteX4" fmla="*/ 12209353 w 12234731"/>
              <a:gd name="connsiteY4" fmla="*/ 0 h 1920308"/>
              <a:gd name="connsiteX0" fmla="*/ 12198067 w 12234731"/>
              <a:gd name="connsiteY0" fmla="*/ 422966 h 1920308"/>
              <a:gd name="connsiteX1" fmla="*/ 12234731 w 12234731"/>
              <a:gd name="connsiteY1" fmla="*/ 1908236 h 1920308"/>
              <a:gd name="connsiteX2" fmla="*/ 5922 w 12234731"/>
              <a:gd name="connsiteY2" fmla="*/ 1920308 h 1920308"/>
              <a:gd name="connsiteX3" fmla="*/ 0 w 12234731"/>
              <a:gd name="connsiteY3" fmla="*/ 1383240 h 1920308"/>
              <a:gd name="connsiteX4" fmla="*/ 12173856 w 12234731"/>
              <a:gd name="connsiteY4" fmla="*/ 0 h 19203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34731" h="1920308">
                <a:moveTo>
                  <a:pt x="12198067" y="422966"/>
                </a:moveTo>
                <a:lnTo>
                  <a:pt x="12234731" y="1908236"/>
                </a:lnTo>
                <a:lnTo>
                  <a:pt x="5922" y="1920308"/>
                </a:lnTo>
                <a:cubicBezTo>
                  <a:pt x="3948" y="1487945"/>
                  <a:pt x="1974" y="1815603"/>
                  <a:pt x="0" y="1383240"/>
                </a:cubicBezTo>
                <a:lnTo>
                  <a:pt x="12173856" y="0"/>
                </a:lnTo>
              </a:path>
            </a:pathLst>
          </a:custGeom>
          <a:solidFill>
            <a:srgbClr val="00B8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4" name="Rectangle 3">
            <a:extLst>
              <a:ext uri="{FF2B5EF4-FFF2-40B4-BE49-F238E27FC236}">
                <a16:creationId xmlns:a16="http://schemas.microsoft.com/office/drawing/2014/main" id="{B94CD068-16CA-4C4F-89A5-E14777C3ABAE}"/>
              </a:ext>
            </a:extLst>
          </p:cNvPr>
          <p:cNvSpPr/>
          <p:nvPr/>
        </p:nvSpPr>
        <p:spPr>
          <a:xfrm>
            <a:off x="0" y="5379522"/>
            <a:ext cx="6745184" cy="1496488"/>
          </a:xfrm>
          <a:custGeom>
            <a:avLst/>
            <a:gdLst>
              <a:gd name="connsiteX0" fmla="*/ 0 w 3906982"/>
              <a:gd name="connsiteY0" fmla="*/ 0 h 1496488"/>
              <a:gd name="connsiteX1" fmla="*/ 3906982 w 3906982"/>
              <a:gd name="connsiteY1" fmla="*/ 0 h 1496488"/>
              <a:gd name="connsiteX2" fmla="*/ 3906982 w 3906982"/>
              <a:gd name="connsiteY2" fmla="*/ 1496488 h 1496488"/>
              <a:gd name="connsiteX3" fmla="*/ 0 w 3906982"/>
              <a:gd name="connsiteY3" fmla="*/ 1496488 h 1496488"/>
              <a:gd name="connsiteX4" fmla="*/ 0 w 3906982"/>
              <a:gd name="connsiteY4" fmla="*/ 0 h 1496488"/>
              <a:gd name="connsiteX0" fmla="*/ 0 w 3906982"/>
              <a:gd name="connsiteY0" fmla="*/ 0 h 1496488"/>
              <a:gd name="connsiteX1" fmla="*/ 3906982 w 3906982"/>
              <a:gd name="connsiteY1" fmla="*/ 1496488 h 1496488"/>
              <a:gd name="connsiteX2" fmla="*/ 0 w 3906982"/>
              <a:gd name="connsiteY2" fmla="*/ 1496488 h 1496488"/>
              <a:gd name="connsiteX3" fmla="*/ 0 w 3906982"/>
              <a:gd name="connsiteY3" fmla="*/ 0 h 1496488"/>
              <a:gd name="connsiteX0" fmla="*/ 0 w 6745184"/>
              <a:gd name="connsiteY0" fmla="*/ 0 h 1520239"/>
              <a:gd name="connsiteX1" fmla="*/ 6745184 w 6745184"/>
              <a:gd name="connsiteY1" fmla="*/ 1520239 h 1520239"/>
              <a:gd name="connsiteX2" fmla="*/ 0 w 6745184"/>
              <a:gd name="connsiteY2" fmla="*/ 1496488 h 1520239"/>
              <a:gd name="connsiteX3" fmla="*/ 0 w 6745184"/>
              <a:gd name="connsiteY3" fmla="*/ 0 h 1520239"/>
              <a:gd name="connsiteX0" fmla="*/ 0 w 6745184"/>
              <a:gd name="connsiteY0" fmla="*/ 0 h 1496488"/>
              <a:gd name="connsiteX1" fmla="*/ 6745184 w 6745184"/>
              <a:gd name="connsiteY1" fmla="*/ 1484613 h 1496488"/>
              <a:gd name="connsiteX2" fmla="*/ 0 w 6745184"/>
              <a:gd name="connsiteY2" fmla="*/ 1496488 h 1496488"/>
              <a:gd name="connsiteX3" fmla="*/ 0 w 6745184"/>
              <a:gd name="connsiteY3" fmla="*/ 0 h 1496488"/>
            </a:gdLst>
            <a:ahLst/>
            <a:cxnLst>
              <a:cxn ang="0">
                <a:pos x="connsiteX0" y="connsiteY0"/>
              </a:cxn>
              <a:cxn ang="0">
                <a:pos x="connsiteX1" y="connsiteY1"/>
              </a:cxn>
              <a:cxn ang="0">
                <a:pos x="connsiteX2" y="connsiteY2"/>
              </a:cxn>
              <a:cxn ang="0">
                <a:pos x="connsiteX3" y="connsiteY3"/>
              </a:cxn>
            </a:cxnLst>
            <a:rect l="l" t="t" r="r" b="b"/>
            <a:pathLst>
              <a:path w="6745184" h="1496488">
                <a:moveTo>
                  <a:pt x="0" y="0"/>
                </a:moveTo>
                <a:lnTo>
                  <a:pt x="6745184" y="1484613"/>
                </a:lnTo>
                <a:lnTo>
                  <a:pt x="0" y="1496488"/>
                </a:lnTo>
                <a:lnTo>
                  <a:pt x="0" y="0"/>
                </a:lnTo>
                <a:close/>
              </a:path>
            </a:pathLst>
          </a:custGeom>
          <a:solidFill>
            <a:srgbClr val="F3C7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14" name="Picture 13">
            <a:extLst>
              <a:ext uri="{FF2B5EF4-FFF2-40B4-BE49-F238E27FC236}">
                <a16:creationId xmlns:a16="http://schemas.microsoft.com/office/drawing/2014/main" id="{0B7D647F-3DF2-4EA1-BFCB-8CE9B5EA3A6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8402" y="6020888"/>
            <a:ext cx="2491962" cy="677091"/>
          </a:xfrm>
          <a:prstGeom prst="rect">
            <a:avLst/>
          </a:prstGeom>
        </p:spPr>
      </p:pic>
      <p:sp>
        <p:nvSpPr>
          <p:cNvPr id="8" name="TextBox 7">
            <a:extLst>
              <a:ext uri="{FF2B5EF4-FFF2-40B4-BE49-F238E27FC236}">
                <a16:creationId xmlns:a16="http://schemas.microsoft.com/office/drawing/2014/main" id="{A7CF3C98-BC40-41DF-9739-F760CACE72D9}"/>
              </a:ext>
            </a:extLst>
          </p:cNvPr>
          <p:cNvSpPr txBox="1"/>
          <p:nvPr/>
        </p:nvSpPr>
        <p:spPr>
          <a:xfrm>
            <a:off x="248402" y="1411514"/>
            <a:ext cx="4382974" cy="646331"/>
          </a:xfrm>
          <a:prstGeom prst="rect">
            <a:avLst/>
          </a:prstGeom>
          <a:noFill/>
        </p:spPr>
        <p:txBody>
          <a:bodyPr wrap="square" rtlCol="0">
            <a:spAutoFit/>
          </a:bodyPr>
          <a:lstStyle/>
          <a:p>
            <a:r>
              <a:rPr lang="en-US" sz="3600" b="1" dirty="0">
                <a:solidFill>
                  <a:srgbClr val="023956"/>
                </a:solidFill>
              </a:rPr>
              <a:t>Further information?</a:t>
            </a:r>
          </a:p>
        </p:txBody>
      </p:sp>
      <p:sp>
        <p:nvSpPr>
          <p:cNvPr id="5" name="TextBox 4">
            <a:extLst>
              <a:ext uri="{FF2B5EF4-FFF2-40B4-BE49-F238E27FC236}">
                <a16:creationId xmlns:a16="http://schemas.microsoft.com/office/drawing/2014/main" id="{E0FB7ED1-7F69-453A-B94D-400A9064F636}"/>
              </a:ext>
            </a:extLst>
          </p:cNvPr>
          <p:cNvSpPr txBox="1"/>
          <p:nvPr/>
        </p:nvSpPr>
        <p:spPr>
          <a:xfrm>
            <a:off x="2966637" y="2366845"/>
            <a:ext cx="5258600" cy="2800767"/>
          </a:xfrm>
          <a:prstGeom prst="rect">
            <a:avLst/>
          </a:prstGeom>
          <a:noFill/>
        </p:spPr>
        <p:txBody>
          <a:bodyPr wrap="square" rtlCol="0">
            <a:spAutoFit/>
          </a:bodyPr>
          <a:lstStyle/>
          <a:p>
            <a:pPr algn="ctr" fontAlgn="t"/>
            <a:r>
              <a:rPr lang="en-AU" sz="3200" b="1" dirty="0">
                <a:solidFill>
                  <a:srgbClr val="00B8EC"/>
                </a:solidFill>
              </a:rPr>
              <a:t>Kerry Davidson</a:t>
            </a:r>
          </a:p>
          <a:p>
            <a:pPr algn="ctr" fontAlgn="t"/>
            <a:r>
              <a:rPr lang="en-AU" sz="2400" b="1" dirty="0">
                <a:solidFill>
                  <a:srgbClr val="023956"/>
                </a:solidFill>
              </a:rPr>
              <a:t>GICS Service Improvement Facilitator</a:t>
            </a:r>
          </a:p>
          <a:p>
            <a:pPr algn="ctr" fontAlgn="t"/>
            <a:endParaRPr lang="en-AU" sz="2400" b="1" dirty="0">
              <a:solidFill>
                <a:srgbClr val="023956"/>
              </a:solidFill>
            </a:endParaRPr>
          </a:p>
          <a:p>
            <a:pPr algn="ctr" fontAlgn="t"/>
            <a:r>
              <a:rPr lang="en-AU" sz="2400" dirty="0">
                <a:solidFill>
                  <a:srgbClr val="023956"/>
                </a:solidFill>
              </a:rPr>
              <a:t>kerry.davidson@bhs.org.au</a:t>
            </a:r>
          </a:p>
          <a:p>
            <a:pPr algn="ctr" fontAlgn="t"/>
            <a:r>
              <a:rPr lang="en-AU" sz="2400" dirty="0">
                <a:solidFill>
                  <a:srgbClr val="023956"/>
                </a:solidFill>
              </a:rPr>
              <a:t>0458 225 331</a:t>
            </a:r>
          </a:p>
          <a:p>
            <a:pPr algn="ctr" fontAlgn="t"/>
            <a:endParaRPr lang="en-AU" sz="2400" dirty="0">
              <a:solidFill>
                <a:srgbClr val="023956"/>
              </a:solidFill>
            </a:endParaRPr>
          </a:p>
          <a:p>
            <a:pPr algn="ctr" fontAlgn="t"/>
            <a:r>
              <a:rPr lang="en-AU" sz="2400" dirty="0">
                <a:solidFill>
                  <a:srgbClr val="023956"/>
                </a:solidFill>
              </a:rPr>
              <a:t>www.gics.com.au</a:t>
            </a:r>
          </a:p>
        </p:txBody>
      </p:sp>
    </p:spTree>
    <p:extLst>
      <p:ext uri="{BB962C8B-B14F-4D97-AF65-F5344CB8AC3E}">
        <p14:creationId xmlns:p14="http://schemas.microsoft.com/office/powerpoint/2010/main" val="419028363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E4636E0D-DCBE-4762-A3CB-A49D832CF951}"/>
              </a:ext>
            </a:extLst>
          </p:cNvPr>
          <p:cNvSpPr/>
          <p:nvPr/>
        </p:nvSpPr>
        <p:spPr>
          <a:xfrm rot="20821124">
            <a:off x="157625" y="-1371972"/>
            <a:ext cx="12090343" cy="4650197"/>
          </a:xfrm>
          <a:custGeom>
            <a:avLst/>
            <a:gdLst>
              <a:gd name="connsiteX0" fmla="*/ 0 w 13454743"/>
              <a:gd name="connsiteY0" fmla="*/ 0 h 4771916"/>
              <a:gd name="connsiteX1" fmla="*/ 13454743 w 13454743"/>
              <a:gd name="connsiteY1" fmla="*/ 0 h 4771916"/>
              <a:gd name="connsiteX2" fmla="*/ 13454743 w 13454743"/>
              <a:gd name="connsiteY2" fmla="*/ 4771916 h 4771916"/>
              <a:gd name="connsiteX3" fmla="*/ 0 w 13454743"/>
              <a:gd name="connsiteY3" fmla="*/ 4771916 h 4771916"/>
              <a:gd name="connsiteX4" fmla="*/ 0 w 13454743"/>
              <a:gd name="connsiteY4" fmla="*/ 0 h 4771916"/>
              <a:gd name="connsiteX0" fmla="*/ 0 w 13454743"/>
              <a:gd name="connsiteY0" fmla="*/ 0 h 4771916"/>
              <a:gd name="connsiteX1" fmla="*/ 13454743 w 13454743"/>
              <a:gd name="connsiteY1" fmla="*/ 0 h 4771916"/>
              <a:gd name="connsiteX2" fmla="*/ 12774709 w 13454743"/>
              <a:gd name="connsiteY2" fmla="*/ 4761393 h 4771916"/>
              <a:gd name="connsiteX3" fmla="*/ 0 w 13454743"/>
              <a:gd name="connsiteY3" fmla="*/ 4771916 h 4771916"/>
              <a:gd name="connsiteX4" fmla="*/ 0 w 13454743"/>
              <a:gd name="connsiteY4" fmla="*/ 0 h 4771916"/>
              <a:gd name="connsiteX0" fmla="*/ 0 w 12987458"/>
              <a:gd name="connsiteY0" fmla="*/ 0 h 4771916"/>
              <a:gd name="connsiteX1" fmla="*/ 12987458 w 12987458"/>
              <a:gd name="connsiteY1" fmla="*/ 3877356 h 4771916"/>
              <a:gd name="connsiteX2" fmla="*/ 12774709 w 12987458"/>
              <a:gd name="connsiteY2" fmla="*/ 4761393 h 4771916"/>
              <a:gd name="connsiteX3" fmla="*/ 0 w 12987458"/>
              <a:gd name="connsiteY3" fmla="*/ 4771916 h 4771916"/>
              <a:gd name="connsiteX4" fmla="*/ 0 w 12987458"/>
              <a:gd name="connsiteY4" fmla="*/ 0 h 4771916"/>
              <a:gd name="connsiteX0" fmla="*/ 980406 w 12987458"/>
              <a:gd name="connsiteY0" fmla="*/ 0 h 2998189"/>
              <a:gd name="connsiteX1" fmla="*/ 12987458 w 12987458"/>
              <a:gd name="connsiteY1" fmla="*/ 2103629 h 2998189"/>
              <a:gd name="connsiteX2" fmla="*/ 12774709 w 12987458"/>
              <a:gd name="connsiteY2" fmla="*/ 2987666 h 2998189"/>
              <a:gd name="connsiteX3" fmla="*/ 0 w 12987458"/>
              <a:gd name="connsiteY3" fmla="*/ 2998189 h 2998189"/>
              <a:gd name="connsiteX4" fmla="*/ 980406 w 12987458"/>
              <a:gd name="connsiteY4" fmla="*/ 0 h 2998189"/>
              <a:gd name="connsiteX0" fmla="*/ 1063930 w 12987458"/>
              <a:gd name="connsiteY0" fmla="*/ 0 h 3624834"/>
              <a:gd name="connsiteX1" fmla="*/ 12987458 w 12987458"/>
              <a:gd name="connsiteY1" fmla="*/ 2730274 h 3624834"/>
              <a:gd name="connsiteX2" fmla="*/ 12774709 w 12987458"/>
              <a:gd name="connsiteY2" fmla="*/ 3614311 h 3624834"/>
              <a:gd name="connsiteX3" fmla="*/ 0 w 12987458"/>
              <a:gd name="connsiteY3" fmla="*/ 3624834 h 3624834"/>
              <a:gd name="connsiteX4" fmla="*/ 1063930 w 12987458"/>
              <a:gd name="connsiteY4" fmla="*/ 0 h 3624834"/>
              <a:gd name="connsiteX0" fmla="*/ 815585 w 12739113"/>
              <a:gd name="connsiteY0" fmla="*/ 0 h 3657710"/>
              <a:gd name="connsiteX1" fmla="*/ 12739113 w 12739113"/>
              <a:gd name="connsiteY1" fmla="*/ 2730274 h 3657710"/>
              <a:gd name="connsiteX2" fmla="*/ 12526364 w 12739113"/>
              <a:gd name="connsiteY2" fmla="*/ 3614311 h 3657710"/>
              <a:gd name="connsiteX3" fmla="*/ 0 w 12739113"/>
              <a:gd name="connsiteY3" fmla="*/ 3657710 h 3657710"/>
              <a:gd name="connsiteX4" fmla="*/ 815585 w 12739113"/>
              <a:gd name="connsiteY4" fmla="*/ 0 h 3657710"/>
              <a:gd name="connsiteX0" fmla="*/ 454084 w 12739113"/>
              <a:gd name="connsiteY0" fmla="*/ 1 h 4213725"/>
              <a:gd name="connsiteX1" fmla="*/ 12739113 w 12739113"/>
              <a:gd name="connsiteY1" fmla="*/ 3286289 h 4213725"/>
              <a:gd name="connsiteX2" fmla="*/ 12526364 w 12739113"/>
              <a:gd name="connsiteY2" fmla="*/ 4170326 h 4213725"/>
              <a:gd name="connsiteX3" fmla="*/ 0 w 12739113"/>
              <a:gd name="connsiteY3" fmla="*/ 4213725 h 4213725"/>
              <a:gd name="connsiteX4" fmla="*/ 454084 w 12739113"/>
              <a:gd name="connsiteY4" fmla="*/ 1 h 4213725"/>
              <a:gd name="connsiteX0" fmla="*/ 575782 w 12860811"/>
              <a:gd name="connsiteY0" fmla="*/ -1 h 4187867"/>
              <a:gd name="connsiteX1" fmla="*/ 12860811 w 12860811"/>
              <a:gd name="connsiteY1" fmla="*/ 3286287 h 4187867"/>
              <a:gd name="connsiteX2" fmla="*/ 12648062 w 12860811"/>
              <a:gd name="connsiteY2" fmla="*/ 4170324 h 4187867"/>
              <a:gd name="connsiteX3" fmla="*/ 0 w 12860811"/>
              <a:gd name="connsiteY3" fmla="*/ 4187867 h 4187867"/>
              <a:gd name="connsiteX4" fmla="*/ 575782 w 12860811"/>
              <a:gd name="connsiteY4" fmla="*/ -1 h 4187867"/>
              <a:gd name="connsiteX0" fmla="*/ 575782 w 12860811"/>
              <a:gd name="connsiteY0" fmla="*/ 1 h 5782412"/>
              <a:gd name="connsiteX1" fmla="*/ 12860811 w 12860811"/>
              <a:gd name="connsiteY1" fmla="*/ 3286289 h 5782412"/>
              <a:gd name="connsiteX2" fmla="*/ 12662927 w 12860811"/>
              <a:gd name="connsiteY2" fmla="*/ 5782412 h 5782412"/>
              <a:gd name="connsiteX3" fmla="*/ 0 w 12860811"/>
              <a:gd name="connsiteY3" fmla="*/ 4187869 h 5782412"/>
              <a:gd name="connsiteX4" fmla="*/ 575782 w 12860811"/>
              <a:gd name="connsiteY4" fmla="*/ 1 h 5782412"/>
              <a:gd name="connsiteX0" fmla="*/ 575782 w 12811603"/>
              <a:gd name="connsiteY0" fmla="*/ -1 h 5782410"/>
              <a:gd name="connsiteX1" fmla="*/ 12811603 w 12811603"/>
              <a:gd name="connsiteY1" fmla="*/ 4727741 h 5782410"/>
              <a:gd name="connsiteX2" fmla="*/ 12662927 w 12811603"/>
              <a:gd name="connsiteY2" fmla="*/ 5782410 h 5782410"/>
              <a:gd name="connsiteX3" fmla="*/ 0 w 12811603"/>
              <a:gd name="connsiteY3" fmla="*/ 4187867 h 5782410"/>
              <a:gd name="connsiteX4" fmla="*/ 575782 w 12811603"/>
              <a:gd name="connsiteY4" fmla="*/ -1 h 5782410"/>
              <a:gd name="connsiteX0" fmla="*/ 240344 w 12476165"/>
              <a:gd name="connsiteY0" fmla="*/ 1 h 5782412"/>
              <a:gd name="connsiteX1" fmla="*/ 12476165 w 12476165"/>
              <a:gd name="connsiteY1" fmla="*/ 4727743 h 5782412"/>
              <a:gd name="connsiteX2" fmla="*/ 12327489 w 12476165"/>
              <a:gd name="connsiteY2" fmla="*/ 5782412 h 5782412"/>
              <a:gd name="connsiteX3" fmla="*/ 0 w 12476165"/>
              <a:gd name="connsiteY3" fmla="*/ 1735792 h 5782412"/>
              <a:gd name="connsiteX4" fmla="*/ 240344 w 12476165"/>
              <a:gd name="connsiteY4" fmla="*/ 1 h 5782412"/>
              <a:gd name="connsiteX0" fmla="*/ 240344 w 12455078"/>
              <a:gd name="connsiteY0" fmla="*/ -1 h 5782410"/>
              <a:gd name="connsiteX1" fmla="*/ 12455078 w 12455078"/>
              <a:gd name="connsiteY1" fmla="*/ 4445107 h 5782410"/>
              <a:gd name="connsiteX2" fmla="*/ 12327489 w 12455078"/>
              <a:gd name="connsiteY2" fmla="*/ 5782410 h 5782410"/>
              <a:gd name="connsiteX3" fmla="*/ 0 w 12455078"/>
              <a:gd name="connsiteY3" fmla="*/ 1735790 h 5782410"/>
              <a:gd name="connsiteX4" fmla="*/ 240344 w 12455078"/>
              <a:gd name="connsiteY4" fmla="*/ -1 h 5782410"/>
              <a:gd name="connsiteX0" fmla="*/ 240344 w 12455078"/>
              <a:gd name="connsiteY0" fmla="*/ 1 h 7495593"/>
              <a:gd name="connsiteX1" fmla="*/ 12455078 w 12455078"/>
              <a:gd name="connsiteY1" fmla="*/ 4445109 h 7495593"/>
              <a:gd name="connsiteX2" fmla="*/ 12012984 w 12455078"/>
              <a:gd name="connsiteY2" fmla="*/ 7495594 h 7495593"/>
              <a:gd name="connsiteX3" fmla="*/ 0 w 12455078"/>
              <a:gd name="connsiteY3" fmla="*/ 1735792 h 7495593"/>
              <a:gd name="connsiteX4" fmla="*/ 240344 w 12455078"/>
              <a:gd name="connsiteY4" fmla="*/ 1 h 7495593"/>
              <a:gd name="connsiteX0" fmla="*/ 223003 w 12437737"/>
              <a:gd name="connsiteY0" fmla="*/ -1 h 7495593"/>
              <a:gd name="connsiteX1" fmla="*/ 12437737 w 12437737"/>
              <a:gd name="connsiteY1" fmla="*/ 4445107 h 7495593"/>
              <a:gd name="connsiteX2" fmla="*/ 11995643 w 12437737"/>
              <a:gd name="connsiteY2" fmla="*/ 7495592 h 7495593"/>
              <a:gd name="connsiteX3" fmla="*/ 0 w 12437737"/>
              <a:gd name="connsiteY3" fmla="*/ 1447402 h 7495593"/>
              <a:gd name="connsiteX4" fmla="*/ 223003 w 12437737"/>
              <a:gd name="connsiteY4" fmla="*/ -1 h 7495593"/>
              <a:gd name="connsiteX0" fmla="*/ 223003 w 12428583"/>
              <a:gd name="connsiteY0" fmla="*/ 1 h 7495593"/>
              <a:gd name="connsiteX1" fmla="*/ 12428583 w 12428583"/>
              <a:gd name="connsiteY1" fmla="*/ 4422156 h 7495593"/>
              <a:gd name="connsiteX2" fmla="*/ 11995643 w 12428583"/>
              <a:gd name="connsiteY2" fmla="*/ 7495594 h 7495593"/>
              <a:gd name="connsiteX3" fmla="*/ 0 w 12428583"/>
              <a:gd name="connsiteY3" fmla="*/ 1447404 h 7495593"/>
              <a:gd name="connsiteX4" fmla="*/ 223003 w 12428583"/>
              <a:gd name="connsiteY4" fmla="*/ 1 h 74955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428583" h="7495593">
                <a:moveTo>
                  <a:pt x="223003" y="1"/>
                </a:moveTo>
                <a:lnTo>
                  <a:pt x="12428583" y="4422156"/>
                </a:lnTo>
                <a:lnTo>
                  <a:pt x="11995643" y="7495594"/>
                </a:lnTo>
                <a:lnTo>
                  <a:pt x="0" y="1447404"/>
                </a:lnTo>
                <a:lnTo>
                  <a:pt x="223003" y="1"/>
                </a:lnTo>
                <a:close/>
              </a:path>
            </a:pathLst>
          </a:custGeom>
          <a:solidFill>
            <a:srgbClr val="0054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6" name="AutoShape 2" descr="http://www.honeywellanalytics.com/~/media/honeywell-analytics/images/headers/questionanswers980x275.jpg?h=275&amp;la=en&amp;w=980&amp;hash=952A4776F4DDC4A4BD6382EB5A746099578C9797">
            <a:extLst>
              <a:ext uri="{FF2B5EF4-FFF2-40B4-BE49-F238E27FC236}">
                <a16:creationId xmlns:a16="http://schemas.microsoft.com/office/drawing/2014/main" id="{60A6170F-6BA5-49A4-8897-48DEE73B7577}"/>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10" name="Rectangle 9">
            <a:extLst>
              <a:ext uri="{FF2B5EF4-FFF2-40B4-BE49-F238E27FC236}">
                <a16:creationId xmlns:a16="http://schemas.microsoft.com/office/drawing/2014/main" id="{C9CFC438-4497-4A84-BCA7-97C9E9B03302}"/>
              </a:ext>
            </a:extLst>
          </p:cNvPr>
          <p:cNvSpPr/>
          <p:nvPr/>
        </p:nvSpPr>
        <p:spPr>
          <a:xfrm>
            <a:off x="367381" y="0"/>
            <a:ext cx="4745966" cy="98509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AU" sz="4400" b="1" dirty="0">
                <a:solidFill>
                  <a:schemeClr val="bg1"/>
                </a:solidFill>
              </a:rPr>
              <a:t>In this Session</a:t>
            </a:r>
          </a:p>
        </p:txBody>
      </p:sp>
      <p:sp>
        <p:nvSpPr>
          <p:cNvPr id="3" name="Rectangle 2">
            <a:extLst>
              <a:ext uri="{FF2B5EF4-FFF2-40B4-BE49-F238E27FC236}">
                <a16:creationId xmlns:a16="http://schemas.microsoft.com/office/drawing/2014/main" id="{6E9EDF6C-BD4C-47D6-BCE3-93AC2027595A}"/>
              </a:ext>
            </a:extLst>
          </p:cNvPr>
          <p:cNvSpPr/>
          <p:nvPr/>
        </p:nvSpPr>
        <p:spPr>
          <a:xfrm>
            <a:off x="0" y="4955702"/>
            <a:ext cx="12279086" cy="1920308"/>
          </a:xfrm>
          <a:custGeom>
            <a:avLst/>
            <a:gdLst>
              <a:gd name="connsiteX0" fmla="*/ 0 w 12813476"/>
              <a:gd name="connsiteY0" fmla="*/ 0 h 2458193"/>
              <a:gd name="connsiteX1" fmla="*/ 12813476 w 12813476"/>
              <a:gd name="connsiteY1" fmla="*/ 0 h 2458193"/>
              <a:gd name="connsiteX2" fmla="*/ 12813476 w 12813476"/>
              <a:gd name="connsiteY2" fmla="*/ 2458193 h 2458193"/>
              <a:gd name="connsiteX3" fmla="*/ 0 w 12813476"/>
              <a:gd name="connsiteY3" fmla="*/ 2458193 h 2458193"/>
              <a:gd name="connsiteX4" fmla="*/ 0 w 12813476"/>
              <a:gd name="connsiteY4" fmla="*/ 0 h 2458193"/>
              <a:gd name="connsiteX0" fmla="*/ 457484 w 12813476"/>
              <a:gd name="connsiteY0" fmla="*/ 0 h 2669597"/>
              <a:gd name="connsiteX1" fmla="*/ 12813476 w 12813476"/>
              <a:gd name="connsiteY1" fmla="*/ 211404 h 2669597"/>
              <a:gd name="connsiteX2" fmla="*/ 12813476 w 12813476"/>
              <a:gd name="connsiteY2" fmla="*/ 2669597 h 2669597"/>
              <a:gd name="connsiteX3" fmla="*/ 0 w 12813476"/>
              <a:gd name="connsiteY3" fmla="*/ 2669597 h 2669597"/>
              <a:gd name="connsiteX4" fmla="*/ 457484 w 12813476"/>
              <a:gd name="connsiteY4" fmla="*/ 0 h 2669597"/>
              <a:gd name="connsiteX0" fmla="*/ 457484 w 12813476"/>
              <a:gd name="connsiteY0" fmla="*/ 0 h 3560049"/>
              <a:gd name="connsiteX1" fmla="*/ 12813476 w 12813476"/>
              <a:gd name="connsiteY1" fmla="*/ 211404 h 3560049"/>
              <a:gd name="connsiteX2" fmla="*/ 12240684 w 12813476"/>
              <a:gd name="connsiteY2" fmla="*/ 3560049 h 3560049"/>
              <a:gd name="connsiteX3" fmla="*/ 0 w 12813476"/>
              <a:gd name="connsiteY3" fmla="*/ 2669597 h 3560049"/>
              <a:gd name="connsiteX4" fmla="*/ 457484 w 12813476"/>
              <a:gd name="connsiteY4" fmla="*/ 0 h 3560049"/>
              <a:gd name="connsiteX0" fmla="*/ 457484 w 12714072"/>
              <a:gd name="connsiteY0" fmla="*/ 0 h 3560049"/>
              <a:gd name="connsiteX1" fmla="*/ 12714072 w 12714072"/>
              <a:gd name="connsiteY1" fmla="*/ 796790 h 3560049"/>
              <a:gd name="connsiteX2" fmla="*/ 12240684 w 12714072"/>
              <a:gd name="connsiteY2" fmla="*/ 3560049 h 3560049"/>
              <a:gd name="connsiteX3" fmla="*/ 0 w 12714072"/>
              <a:gd name="connsiteY3" fmla="*/ 2669597 h 3560049"/>
              <a:gd name="connsiteX4" fmla="*/ 457484 w 12714072"/>
              <a:gd name="connsiteY4" fmla="*/ 0 h 3560049"/>
              <a:gd name="connsiteX0" fmla="*/ 397842 w 12714072"/>
              <a:gd name="connsiteY0" fmla="*/ 0 h 3208818"/>
              <a:gd name="connsiteX1" fmla="*/ 12714072 w 12714072"/>
              <a:gd name="connsiteY1" fmla="*/ 445559 h 3208818"/>
              <a:gd name="connsiteX2" fmla="*/ 12240684 w 12714072"/>
              <a:gd name="connsiteY2" fmla="*/ 3208818 h 3208818"/>
              <a:gd name="connsiteX3" fmla="*/ 0 w 12714072"/>
              <a:gd name="connsiteY3" fmla="*/ 2318366 h 3208818"/>
              <a:gd name="connsiteX4" fmla="*/ 397842 w 12714072"/>
              <a:gd name="connsiteY4" fmla="*/ 0 h 3208818"/>
              <a:gd name="connsiteX0" fmla="*/ 184086 w 12500316"/>
              <a:gd name="connsiteY0" fmla="*/ 0 h 3208818"/>
              <a:gd name="connsiteX1" fmla="*/ 12500316 w 12500316"/>
              <a:gd name="connsiteY1" fmla="*/ 445559 h 3208818"/>
              <a:gd name="connsiteX2" fmla="*/ 12026928 w 12500316"/>
              <a:gd name="connsiteY2" fmla="*/ 3208818 h 3208818"/>
              <a:gd name="connsiteX3" fmla="*/ 0 w 12500316"/>
              <a:gd name="connsiteY3" fmla="*/ 2342116 h 3208818"/>
              <a:gd name="connsiteX4" fmla="*/ 184086 w 12500316"/>
              <a:gd name="connsiteY4" fmla="*/ 0 h 3208818"/>
              <a:gd name="connsiteX0" fmla="*/ 29706 w 12500316"/>
              <a:gd name="connsiteY0" fmla="*/ 0 h 3113816"/>
              <a:gd name="connsiteX1" fmla="*/ 12500316 w 12500316"/>
              <a:gd name="connsiteY1" fmla="*/ 350557 h 3113816"/>
              <a:gd name="connsiteX2" fmla="*/ 12026928 w 12500316"/>
              <a:gd name="connsiteY2" fmla="*/ 3113816 h 3113816"/>
              <a:gd name="connsiteX3" fmla="*/ 0 w 12500316"/>
              <a:gd name="connsiteY3" fmla="*/ 2247114 h 3113816"/>
              <a:gd name="connsiteX4" fmla="*/ 29706 w 12500316"/>
              <a:gd name="connsiteY4" fmla="*/ 0 h 3113816"/>
              <a:gd name="connsiteX0" fmla="*/ 29706 w 12215308"/>
              <a:gd name="connsiteY0" fmla="*/ 0 h 3113816"/>
              <a:gd name="connsiteX1" fmla="*/ 12215308 w 12215308"/>
              <a:gd name="connsiteY1" fmla="*/ 611814 h 3113816"/>
              <a:gd name="connsiteX2" fmla="*/ 12026928 w 12215308"/>
              <a:gd name="connsiteY2" fmla="*/ 3113816 h 3113816"/>
              <a:gd name="connsiteX3" fmla="*/ 0 w 12215308"/>
              <a:gd name="connsiteY3" fmla="*/ 2247114 h 3113816"/>
              <a:gd name="connsiteX4" fmla="*/ 29706 w 12215308"/>
              <a:gd name="connsiteY4" fmla="*/ 0 h 3113816"/>
              <a:gd name="connsiteX0" fmla="*/ 29706 w 12203432"/>
              <a:gd name="connsiteY0" fmla="*/ 373838 h 3487654"/>
              <a:gd name="connsiteX1" fmla="*/ 12203432 w 12203432"/>
              <a:gd name="connsiteY1" fmla="*/ 0 h 3487654"/>
              <a:gd name="connsiteX2" fmla="*/ 12026928 w 12203432"/>
              <a:gd name="connsiteY2" fmla="*/ 3487654 h 3487654"/>
              <a:gd name="connsiteX3" fmla="*/ 0 w 12203432"/>
              <a:gd name="connsiteY3" fmla="*/ 2620952 h 3487654"/>
              <a:gd name="connsiteX4" fmla="*/ 29706 w 12203432"/>
              <a:gd name="connsiteY4" fmla="*/ 373838 h 3487654"/>
              <a:gd name="connsiteX0" fmla="*/ 29706 w 12203432"/>
              <a:gd name="connsiteY0" fmla="*/ 373838 h 3487654"/>
              <a:gd name="connsiteX1" fmla="*/ 12203432 w 12203432"/>
              <a:gd name="connsiteY1" fmla="*/ 0 h 3487654"/>
              <a:gd name="connsiteX2" fmla="*/ 12120893 w 12203432"/>
              <a:gd name="connsiteY2" fmla="*/ 1978633 h 3487654"/>
              <a:gd name="connsiteX3" fmla="*/ 12026928 w 12203432"/>
              <a:gd name="connsiteY3" fmla="*/ 3487654 h 3487654"/>
              <a:gd name="connsiteX4" fmla="*/ 0 w 12203432"/>
              <a:gd name="connsiteY4" fmla="*/ 2620952 h 3487654"/>
              <a:gd name="connsiteX5" fmla="*/ 29706 w 12203432"/>
              <a:gd name="connsiteY5" fmla="*/ 373838 h 3487654"/>
              <a:gd name="connsiteX0" fmla="*/ 374090 w 12547816"/>
              <a:gd name="connsiteY0" fmla="*/ 373838 h 3487654"/>
              <a:gd name="connsiteX1" fmla="*/ 12547816 w 12547816"/>
              <a:gd name="connsiteY1" fmla="*/ 0 h 3487654"/>
              <a:gd name="connsiteX2" fmla="*/ 12465277 w 12547816"/>
              <a:gd name="connsiteY2" fmla="*/ 1978633 h 3487654"/>
              <a:gd name="connsiteX3" fmla="*/ 12371312 w 12547816"/>
              <a:gd name="connsiteY3" fmla="*/ 3487654 h 3487654"/>
              <a:gd name="connsiteX4" fmla="*/ 0 w 12547816"/>
              <a:gd name="connsiteY4" fmla="*/ 3475975 h 3487654"/>
              <a:gd name="connsiteX5" fmla="*/ 374090 w 12547816"/>
              <a:gd name="connsiteY5" fmla="*/ 373838 h 3487654"/>
              <a:gd name="connsiteX0" fmla="*/ 374090 w 12547816"/>
              <a:gd name="connsiteY0" fmla="*/ 373838 h 3475975"/>
              <a:gd name="connsiteX1" fmla="*/ 12547816 w 12547816"/>
              <a:gd name="connsiteY1" fmla="*/ 0 h 3475975"/>
              <a:gd name="connsiteX2" fmla="*/ 12465277 w 12547816"/>
              <a:gd name="connsiteY2" fmla="*/ 1978633 h 3475975"/>
              <a:gd name="connsiteX3" fmla="*/ 12347562 w 12547816"/>
              <a:gd name="connsiteY3" fmla="*/ 3250147 h 3475975"/>
              <a:gd name="connsiteX4" fmla="*/ 0 w 12547816"/>
              <a:gd name="connsiteY4" fmla="*/ 3475975 h 3475975"/>
              <a:gd name="connsiteX5" fmla="*/ 374090 w 12547816"/>
              <a:gd name="connsiteY5" fmla="*/ 373838 h 3475975"/>
              <a:gd name="connsiteX0" fmla="*/ 374090 w 12547816"/>
              <a:gd name="connsiteY0" fmla="*/ 373838 h 3475975"/>
              <a:gd name="connsiteX1" fmla="*/ 12547816 w 12547816"/>
              <a:gd name="connsiteY1" fmla="*/ 0 h 3475975"/>
              <a:gd name="connsiteX2" fmla="*/ 12465277 w 12547816"/>
              <a:gd name="connsiteY2" fmla="*/ 1978633 h 3475975"/>
              <a:gd name="connsiteX3" fmla="*/ 12228809 w 12547816"/>
              <a:gd name="connsiteY3" fmla="*/ 3463903 h 3475975"/>
              <a:gd name="connsiteX4" fmla="*/ 0 w 12547816"/>
              <a:gd name="connsiteY4" fmla="*/ 3475975 h 3475975"/>
              <a:gd name="connsiteX5" fmla="*/ 374090 w 12547816"/>
              <a:gd name="connsiteY5" fmla="*/ 373838 h 3475975"/>
              <a:gd name="connsiteX0" fmla="*/ 374090 w 12470724"/>
              <a:gd name="connsiteY0" fmla="*/ 0 h 3102137"/>
              <a:gd name="connsiteX1" fmla="*/ 12239057 w 12470724"/>
              <a:gd name="connsiteY1" fmla="*/ 314931 h 3102137"/>
              <a:gd name="connsiteX2" fmla="*/ 12465277 w 12470724"/>
              <a:gd name="connsiteY2" fmla="*/ 1604795 h 3102137"/>
              <a:gd name="connsiteX3" fmla="*/ 12228809 w 12470724"/>
              <a:gd name="connsiteY3" fmla="*/ 3090065 h 3102137"/>
              <a:gd name="connsiteX4" fmla="*/ 0 w 12470724"/>
              <a:gd name="connsiteY4" fmla="*/ 3102137 h 3102137"/>
              <a:gd name="connsiteX5" fmla="*/ 374090 w 12470724"/>
              <a:gd name="connsiteY5" fmla="*/ 0 h 3102137"/>
              <a:gd name="connsiteX0" fmla="*/ 374090 w 12239057"/>
              <a:gd name="connsiteY0" fmla="*/ 0 h 3102137"/>
              <a:gd name="connsiteX1" fmla="*/ 12239057 w 12239057"/>
              <a:gd name="connsiteY1" fmla="*/ 314931 h 3102137"/>
              <a:gd name="connsiteX2" fmla="*/ 12192145 w 12239057"/>
              <a:gd name="connsiteY2" fmla="*/ 1604795 h 3102137"/>
              <a:gd name="connsiteX3" fmla="*/ 12228809 w 12239057"/>
              <a:gd name="connsiteY3" fmla="*/ 3090065 h 3102137"/>
              <a:gd name="connsiteX4" fmla="*/ 0 w 12239057"/>
              <a:gd name="connsiteY4" fmla="*/ 3102137 h 3102137"/>
              <a:gd name="connsiteX5" fmla="*/ 374090 w 12239057"/>
              <a:gd name="connsiteY5" fmla="*/ 0 h 3102137"/>
              <a:gd name="connsiteX0" fmla="*/ 0 w 12244978"/>
              <a:gd name="connsiteY0" fmla="*/ 1490118 h 2787206"/>
              <a:gd name="connsiteX1" fmla="*/ 12244978 w 12244978"/>
              <a:gd name="connsiteY1" fmla="*/ 0 h 2787206"/>
              <a:gd name="connsiteX2" fmla="*/ 12198066 w 12244978"/>
              <a:gd name="connsiteY2" fmla="*/ 1289864 h 2787206"/>
              <a:gd name="connsiteX3" fmla="*/ 12234730 w 12244978"/>
              <a:gd name="connsiteY3" fmla="*/ 2775134 h 2787206"/>
              <a:gd name="connsiteX4" fmla="*/ 5921 w 12244978"/>
              <a:gd name="connsiteY4" fmla="*/ 2787206 h 2787206"/>
              <a:gd name="connsiteX5" fmla="*/ 0 w 12244978"/>
              <a:gd name="connsiteY5" fmla="*/ 1490118 h 2787206"/>
              <a:gd name="connsiteX0" fmla="*/ 12198066 w 12289506"/>
              <a:gd name="connsiteY0" fmla="*/ 1289864 h 2787206"/>
              <a:gd name="connsiteX1" fmla="*/ 12234730 w 12289506"/>
              <a:gd name="connsiteY1" fmla="*/ 2775134 h 2787206"/>
              <a:gd name="connsiteX2" fmla="*/ 5921 w 12289506"/>
              <a:gd name="connsiteY2" fmla="*/ 2787206 h 2787206"/>
              <a:gd name="connsiteX3" fmla="*/ 0 w 12289506"/>
              <a:gd name="connsiteY3" fmla="*/ 1490118 h 2787206"/>
              <a:gd name="connsiteX4" fmla="*/ 12244978 w 12289506"/>
              <a:gd name="connsiteY4" fmla="*/ 0 h 2787206"/>
              <a:gd name="connsiteX5" fmla="*/ 12289506 w 12289506"/>
              <a:gd name="connsiteY5" fmla="*/ 1381304 h 2787206"/>
              <a:gd name="connsiteX0" fmla="*/ 12198066 w 12289506"/>
              <a:gd name="connsiteY0" fmla="*/ 1289864 h 2787206"/>
              <a:gd name="connsiteX1" fmla="*/ 12234730 w 12289506"/>
              <a:gd name="connsiteY1" fmla="*/ 2775134 h 2787206"/>
              <a:gd name="connsiteX2" fmla="*/ 5921 w 12289506"/>
              <a:gd name="connsiteY2" fmla="*/ 2787206 h 2787206"/>
              <a:gd name="connsiteX3" fmla="*/ 0 w 12289506"/>
              <a:gd name="connsiteY3" fmla="*/ 1490118 h 2787206"/>
              <a:gd name="connsiteX4" fmla="*/ 12244978 w 12289506"/>
              <a:gd name="connsiteY4" fmla="*/ 0 h 2787206"/>
              <a:gd name="connsiteX5" fmla="*/ 12289506 w 12289506"/>
              <a:gd name="connsiteY5" fmla="*/ 1381304 h 2787206"/>
              <a:gd name="connsiteX0" fmla="*/ 12198066 w 12244978"/>
              <a:gd name="connsiteY0" fmla="*/ 1289864 h 2787206"/>
              <a:gd name="connsiteX1" fmla="*/ 12234730 w 12244978"/>
              <a:gd name="connsiteY1" fmla="*/ 2775134 h 2787206"/>
              <a:gd name="connsiteX2" fmla="*/ 5921 w 12244978"/>
              <a:gd name="connsiteY2" fmla="*/ 2787206 h 2787206"/>
              <a:gd name="connsiteX3" fmla="*/ 0 w 12244978"/>
              <a:gd name="connsiteY3" fmla="*/ 1490118 h 2787206"/>
              <a:gd name="connsiteX4" fmla="*/ 12244978 w 12244978"/>
              <a:gd name="connsiteY4" fmla="*/ 0 h 2787206"/>
              <a:gd name="connsiteX0" fmla="*/ 12198066 w 12234730"/>
              <a:gd name="connsiteY0" fmla="*/ 1289864 h 2787206"/>
              <a:gd name="connsiteX1" fmla="*/ 12234730 w 12234730"/>
              <a:gd name="connsiteY1" fmla="*/ 2775134 h 2787206"/>
              <a:gd name="connsiteX2" fmla="*/ 5921 w 12234730"/>
              <a:gd name="connsiteY2" fmla="*/ 2787206 h 2787206"/>
              <a:gd name="connsiteX3" fmla="*/ 0 w 12234730"/>
              <a:gd name="connsiteY3" fmla="*/ 1490118 h 2787206"/>
              <a:gd name="connsiteX4" fmla="*/ 12185601 w 12234730"/>
              <a:gd name="connsiteY4" fmla="*/ 0 h 2787206"/>
              <a:gd name="connsiteX0" fmla="*/ 12198066 w 12234730"/>
              <a:gd name="connsiteY0" fmla="*/ 719849 h 2217191"/>
              <a:gd name="connsiteX1" fmla="*/ 12234730 w 12234730"/>
              <a:gd name="connsiteY1" fmla="*/ 2205119 h 2217191"/>
              <a:gd name="connsiteX2" fmla="*/ 5921 w 12234730"/>
              <a:gd name="connsiteY2" fmla="*/ 2217191 h 2217191"/>
              <a:gd name="connsiteX3" fmla="*/ 0 w 12234730"/>
              <a:gd name="connsiteY3" fmla="*/ 920103 h 2217191"/>
              <a:gd name="connsiteX4" fmla="*/ 12173726 w 12234730"/>
              <a:gd name="connsiteY4" fmla="*/ 0 h 2217191"/>
              <a:gd name="connsiteX0" fmla="*/ 12209942 w 12246606"/>
              <a:gd name="connsiteY0" fmla="*/ 719849 h 2217191"/>
              <a:gd name="connsiteX1" fmla="*/ 12246606 w 12246606"/>
              <a:gd name="connsiteY1" fmla="*/ 2205119 h 2217191"/>
              <a:gd name="connsiteX2" fmla="*/ 17797 w 12246606"/>
              <a:gd name="connsiteY2" fmla="*/ 2217191 h 2217191"/>
              <a:gd name="connsiteX3" fmla="*/ 0 w 12246606"/>
              <a:gd name="connsiteY3" fmla="*/ 1430742 h 2217191"/>
              <a:gd name="connsiteX4" fmla="*/ 12185602 w 12246606"/>
              <a:gd name="connsiteY4" fmla="*/ 0 h 2217191"/>
              <a:gd name="connsiteX0" fmla="*/ 12198067 w 12234731"/>
              <a:gd name="connsiteY0" fmla="*/ 719849 h 2217191"/>
              <a:gd name="connsiteX1" fmla="*/ 12234731 w 12234731"/>
              <a:gd name="connsiteY1" fmla="*/ 2205119 h 2217191"/>
              <a:gd name="connsiteX2" fmla="*/ 5922 w 12234731"/>
              <a:gd name="connsiteY2" fmla="*/ 2217191 h 2217191"/>
              <a:gd name="connsiteX3" fmla="*/ 0 w 12234731"/>
              <a:gd name="connsiteY3" fmla="*/ 1680123 h 2217191"/>
              <a:gd name="connsiteX4" fmla="*/ 12173727 w 12234731"/>
              <a:gd name="connsiteY4" fmla="*/ 0 h 2217191"/>
              <a:gd name="connsiteX0" fmla="*/ 12198067 w 12234731"/>
              <a:gd name="connsiteY0" fmla="*/ 422966 h 1920308"/>
              <a:gd name="connsiteX1" fmla="*/ 12234731 w 12234731"/>
              <a:gd name="connsiteY1" fmla="*/ 1908236 h 1920308"/>
              <a:gd name="connsiteX2" fmla="*/ 5922 w 12234731"/>
              <a:gd name="connsiteY2" fmla="*/ 1920308 h 1920308"/>
              <a:gd name="connsiteX3" fmla="*/ 0 w 12234731"/>
              <a:gd name="connsiteY3" fmla="*/ 1383240 h 1920308"/>
              <a:gd name="connsiteX4" fmla="*/ 12209353 w 12234731"/>
              <a:gd name="connsiteY4" fmla="*/ 0 h 19203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34731" h="1920308">
                <a:moveTo>
                  <a:pt x="12198067" y="422966"/>
                </a:moveTo>
                <a:lnTo>
                  <a:pt x="12234731" y="1908236"/>
                </a:lnTo>
                <a:lnTo>
                  <a:pt x="5922" y="1920308"/>
                </a:lnTo>
                <a:cubicBezTo>
                  <a:pt x="3948" y="1487945"/>
                  <a:pt x="1974" y="1815603"/>
                  <a:pt x="0" y="1383240"/>
                </a:cubicBezTo>
                <a:lnTo>
                  <a:pt x="12209353" y="0"/>
                </a:lnTo>
              </a:path>
            </a:pathLst>
          </a:custGeom>
          <a:solidFill>
            <a:srgbClr val="00B8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p>
        </p:txBody>
      </p:sp>
      <p:sp>
        <p:nvSpPr>
          <p:cNvPr id="4" name="Rectangle 3">
            <a:extLst>
              <a:ext uri="{FF2B5EF4-FFF2-40B4-BE49-F238E27FC236}">
                <a16:creationId xmlns:a16="http://schemas.microsoft.com/office/drawing/2014/main" id="{B94CD068-16CA-4C4F-89A5-E14777C3ABAE}"/>
              </a:ext>
            </a:extLst>
          </p:cNvPr>
          <p:cNvSpPr/>
          <p:nvPr/>
        </p:nvSpPr>
        <p:spPr>
          <a:xfrm>
            <a:off x="0" y="5379522"/>
            <a:ext cx="6745184" cy="1496488"/>
          </a:xfrm>
          <a:custGeom>
            <a:avLst/>
            <a:gdLst>
              <a:gd name="connsiteX0" fmla="*/ 0 w 3906982"/>
              <a:gd name="connsiteY0" fmla="*/ 0 h 1496488"/>
              <a:gd name="connsiteX1" fmla="*/ 3906982 w 3906982"/>
              <a:gd name="connsiteY1" fmla="*/ 0 h 1496488"/>
              <a:gd name="connsiteX2" fmla="*/ 3906982 w 3906982"/>
              <a:gd name="connsiteY2" fmla="*/ 1496488 h 1496488"/>
              <a:gd name="connsiteX3" fmla="*/ 0 w 3906982"/>
              <a:gd name="connsiteY3" fmla="*/ 1496488 h 1496488"/>
              <a:gd name="connsiteX4" fmla="*/ 0 w 3906982"/>
              <a:gd name="connsiteY4" fmla="*/ 0 h 1496488"/>
              <a:gd name="connsiteX0" fmla="*/ 0 w 3906982"/>
              <a:gd name="connsiteY0" fmla="*/ 0 h 1496488"/>
              <a:gd name="connsiteX1" fmla="*/ 3906982 w 3906982"/>
              <a:gd name="connsiteY1" fmla="*/ 1496488 h 1496488"/>
              <a:gd name="connsiteX2" fmla="*/ 0 w 3906982"/>
              <a:gd name="connsiteY2" fmla="*/ 1496488 h 1496488"/>
              <a:gd name="connsiteX3" fmla="*/ 0 w 3906982"/>
              <a:gd name="connsiteY3" fmla="*/ 0 h 1496488"/>
              <a:gd name="connsiteX0" fmla="*/ 0 w 6745184"/>
              <a:gd name="connsiteY0" fmla="*/ 0 h 1520239"/>
              <a:gd name="connsiteX1" fmla="*/ 6745184 w 6745184"/>
              <a:gd name="connsiteY1" fmla="*/ 1520239 h 1520239"/>
              <a:gd name="connsiteX2" fmla="*/ 0 w 6745184"/>
              <a:gd name="connsiteY2" fmla="*/ 1496488 h 1520239"/>
              <a:gd name="connsiteX3" fmla="*/ 0 w 6745184"/>
              <a:gd name="connsiteY3" fmla="*/ 0 h 1520239"/>
              <a:gd name="connsiteX0" fmla="*/ 0 w 6745184"/>
              <a:gd name="connsiteY0" fmla="*/ 0 h 1496488"/>
              <a:gd name="connsiteX1" fmla="*/ 6745184 w 6745184"/>
              <a:gd name="connsiteY1" fmla="*/ 1484613 h 1496488"/>
              <a:gd name="connsiteX2" fmla="*/ 0 w 6745184"/>
              <a:gd name="connsiteY2" fmla="*/ 1496488 h 1496488"/>
              <a:gd name="connsiteX3" fmla="*/ 0 w 6745184"/>
              <a:gd name="connsiteY3" fmla="*/ 0 h 1496488"/>
            </a:gdLst>
            <a:ahLst/>
            <a:cxnLst>
              <a:cxn ang="0">
                <a:pos x="connsiteX0" y="connsiteY0"/>
              </a:cxn>
              <a:cxn ang="0">
                <a:pos x="connsiteX1" y="connsiteY1"/>
              </a:cxn>
              <a:cxn ang="0">
                <a:pos x="connsiteX2" y="connsiteY2"/>
              </a:cxn>
              <a:cxn ang="0">
                <a:pos x="connsiteX3" y="connsiteY3"/>
              </a:cxn>
            </a:cxnLst>
            <a:rect l="l" t="t" r="r" b="b"/>
            <a:pathLst>
              <a:path w="6745184" h="1496488">
                <a:moveTo>
                  <a:pt x="0" y="0"/>
                </a:moveTo>
                <a:lnTo>
                  <a:pt x="6745184" y="1484613"/>
                </a:lnTo>
                <a:lnTo>
                  <a:pt x="0" y="1496488"/>
                </a:lnTo>
                <a:lnTo>
                  <a:pt x="0" y="0"/>
                </a:lnTo>
                <a:close/>
              </a:path>
            </a:pathLst>
          </a:custGeom>
          <a:solidFill>
            <a:srgbClr val="F3C7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14" name="Picture 13">
            <a:extLst>
              <a:ext uri="{FF2B5EF4-FFF2-40B4-BE49-F238E27FC236}">
                <a16:creationId xmlns:a16="http://schemas.microsoft.com/office/drawing/2014/main" id="{0B7D647F-3DF2-4EA1-BFCB-8CE9B5EA3A6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8402" y="6020888"/>
            <a:ext cx="2491962" cy="677091"/>
          </a:xfrm>
          <a:prstGeom prst="rect">
            <a:avLst/>
          </a:prstGeom>
        </p:spPr>
      </p:pic>
      <p:sp>
        <p:nvSpPr>
          <p:cNvPr id="5" name="TextBox 4">
            <a:extLst>
              <a:ext uri="{FF2B5EF4-FFF2-40B4-BE49-F238E27FC236}">
                <a16:creationId xmlns:a16="http://schemas.microsoft.com/office/drawing/2014/main" id="{91CC8098-A309-4230-9E4C-17B5306058F1}"/>
              </a:ext>
            </a:extLst>
          </p:cNvPr>
          <p:cNvSpPr txBox="1"/>
          <p:nvPr/>
        </p:nvSpPr>
        <p:spPr>
          <a:xfrm>
            <a:off x="830269" y="1532771"/>
            <a:ext cx="7825839" cy="3634841"/>
          </a:xfrm>
          <a:prstGeom prst="rect">
            <a:avLst/>
          </a:prstGeom>
          <a:noFill/>
        </p:spPr>
        <p:txBody>
          <a:bodyPr wrap="square" rtlCol="0">
            <a:spAutoFit/>
          </a:bodyPr>
          <a:lstStyle/>
          <a:p>
            <a:pPr lvl="0">
              <a:lnSpc>
                <a:spcPct val="90000"/>
              </a:lnSpc>
              <a:spcBef>
                <a:spcPts val="1000"/>
              </a:spcBef>
            </a:pPr>
            <a:endParaRPr lang="en-AU" sz="800" dirty="0">
              <a:solidFill>
                <a:prstClr val="black"/>
              </a:solidFill>
            </a:endParaRPr>
          </a:p>
          <a:p>
            <a:pPr marL="914400" lvl="1" indent="-457200">
              <a:spcBef>
                <a:spcPts val="600"/>
              </a:spcBef>
              <a:spcAft>
                <a:spcPts val="600"/>
              </a:spcAft>
              <a:buFont typeface="Wingdings" panose="05000000000000000000" pitchFamily="2" charset="2"/>
              <a:buChar char="Ø"/>
            </a:pPr>
            <a:r>
              <a:rPr lang="en-AU" sz="2800" dirty="0">
                <a:solidFill>
                  <a:srgbClr val="023956"/>
                </a:solidFill>
              </a:rPr>
              <a:t>Link to the Victorian Policy Context</a:t>
            </a:r>
          </a:p>
          <a:p>
            <a:pPr marL="1371600" lvl="2" indent="-457200">
              <a:spcBef>
                <a:spcPts val="600"/>
              </a:spcBef>
              <a:spcAft>
                <a:spcPts val="600"/>
              </a:spcAft>
              <a:buFont typeface="Wingdings" panose="05000000000000000000" pitchFamily="2" charset="2"/>
              <a:buChar char="§"/>
            </a:pPr>
            <a:r>
              <a:rPr lang="en-AU" sz="2800" dirty="0">
                <a:solidFill>
                  <a:srgbClr val="023956"/>
                </a:solidFill>
              </a:rPr>
              <a:t>Cancer Action Plan 2020-24</a:t>
            </a:r>
          </a:p>
          <a:p>
            <a:pPr marL="1371600" lvl="2" indent="-457200">
              <a:spcBef>
                <a:spcPts val="600"/>
              </a:spcBef>
              <a:spcAft>
                <a:spcPts val="600"/>
              </a:spcAft>
              <a:buFont typeface="Wingdings" panose="05000000000000000000" pitchFamily="2" charset="2"/>
              <a:buChar char="§"/>
            </a:pPr>
            <a:r>
              <a:rPr lang="en-AU" sz="2800" dirty="0">
                <a:solidFill>
                  <a:srgbClr val="023956"/>
                </a:solidFill>
              </a:rPr>
              <a:t>Supportive Care</a:t>
            </a:r>
          </a:p>
          <a:p>
            <a:pPr marL="1371600" lvl="2" indent="-457200">
              <a:spcBef>
                <a:spcPts val="600"/>
              </a:spcBef>
              <a:spcAft>
                <a:spcPts val="600"/>
              </a:spcAft>
              <a:buFont typeface="Wingdings" panose="05000000000000000000" pitchFamily="2" charset="2"/>
              <a:buChar char="§"/>
            </a:pPr>
            <a:r>
              <a:rPr lang="en-AU" sz="2800" dirty="0">
                <a:solidFill>
                  <a:srgbClr val="023956"/>
                </a:solidFill>
              </a:rPr>
              <a:t>Optimal Care Pathways</a:t>
            </a:r>
          </a:p>
          <a:p>
            <a:pPr marL="914400" lvl="1" indent="-457200">
              <a:spcBef>
                <a:spcPts val="600"/>
              </a:spcBef>
              <a:spcAft>
                <a:spcPts val="600"/>
              </a:spcAft>
              <a:buFont typeface="Wingdings" panose="05000000000000000000" pitchFamily="2" charset="2"/>
              <a:buChar char="Ø"/>
            </a:pPr>
            <a:r>
              <a:rPr lang="en-AU" sz="2800" dirty="0">
                <a:solidFill>
                  <a:srgbClr val="023956"/>
                </a:solidFill>
              </a:rPr>
              <a:t>Consumer involvement and co-design</a:t>
            </a:r>
          </a:p>
          <a:p>
            <a:pPr marL="914400" lvl="1" indent="-457200">
              <a:spcBef>
                <a:spcPts val="600"/>
              </a:spcBef>
              <a:spcAft>
                <a:spcPts val="600"/>
              </a:spcAft>
              <a:buFont typeface="Wingdings" panose="05000000000000000000" pitchFamily="2" charset="2"/>
              <a:buChar char="Ø"/>
            </a:pPr>
            <a:r>
              <a:rPr lang="en-AU" sz="2800" dirty="0">
                <a:solidFill>
                  <a:srgbClr val="023956"/>
                </a:solidFill>
              </a:rPr>
              <a:t>Key Dates</a:t>
            </a:r>
          </a:p>
        </p:txBody>
      </p:sp>
    </p:spTree>
    <p:extLst>
      <p:ext uri="{BB962C8B-B14F-4D97-AF65-F5344CB8AC3E}">
        <p14:creationId xmlns:p14="http://schemas.microsoft.com/office/powerpoint/2010/main" val="372379526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E4636E0D-DCBE-4762-A3CB-A49D832CF951}"/>
              </a:ext>
            </a:extLst>
          </p:cNvPr>
          <p:cNvSpPr/>
          <p:nvPr/>
        </p:nvSpPr>
        <p:spPr>
          <a:xfrm rot="20821124">
            <a:off x="144960" y="-1365054"/>
            <a:ext cx="12109917" cy="4673341"/>
          </a:xfrm>
          <a:custGeom>
            <a:avLst/>
            <a:gdLst>
              <a:gd name="connsiteX0" fmla="*/ 0 w 13454743"/>
              <a:gd name="connsiteY0" fmla="*/ 0 h 4771916"/>
              <a:gd name="connsiteX1" fmla="*/ 13454743 w 13454743"/>
              <a:gd name="connsiteY1" fmla="*/ 0 h 4771916"/>
              <a:gd name="connsiteX2" fmla="*/ 13454743 w 13454743"/>
              <a:gd name="connsiteY2" fmla="*/ 4771916 h 4771916"/>
              <a:gd name="connsiteX3" fmla="*/ 0 w 13454743"/>
              <a:gd name="connsiteY3" fmla="*/ 4771916 h 4771916"/>
              <a:gd name="connsiteX4" fmla="*/ 0 w 13454743"/>
              <a:gd name="connsiteY4" fmla="*/ 0 h 4771916"/>
              <a:gd name="connsiteX0" fmla="*/ 0 w 13454743"/>
              <a:gd name="connsiteY0" fmla="*/ 0 h 4771916"/>
              <a:gd name="connsiteX1" fmla="*/ 13454743 w 13454743"/>
              <a:gd name="connsiteY1" fmla="*/ 0 h 4771916"/>
              <a:gd name="connsiteX2" fmla="*/ 12774709 w 13454743"/>
              <a:gd name="connsiteY2" fmla="*/ 4761393 h 4771916"/>
              <a:gd name="connsiteX3" fmla="*/ 0 w 13454743"/>
              <a:gd name="connsiteY3" fmla="*/ 4771916 h 4771916"/>
              <a:gd name="connsiteX4" fmla="*/ 0 w 13454743"/>
              <a:gd name="connsiteY4" fmla="*/ 0 h 4771916"/>
              <a:gd name="connsiteX0" fmla="*/ 0 w 12987458"/>
              <a:gd name="connsiteY0" fmla="*/ 0 h 4771916"/>
              <a:gd name="connsiteX1" fmla="*/ 12987458 w 12987458"/>
              <a:gd name="connsiteY1" fmla="*/ 3877356 h 4771916"/>
              <a:gd name="connsiteX2" fmla="*/ 12774709 w 12987458"/>
              <a:gd name="connsiteY2" fmla="*/ 4761393 h 4771916"/>
              <a:gd name="connsiteX3" fmla="*/ 0 w 12987458"/>
              <a:gd name="connsiteY3" fmla="*/ 4771916 h 4771916"/>
              <a:gd name="connsiteX4" fmla="*/ 0 w 12987458"/>
              <a:gd name="connsiteY4" fmla="*/ 0 h 4771916"/>
              <a:gd name="connsiteX0" fmla="*/ 980406 w 12987458"/>
              <a:gd name="connsiteY0" fmla="*/ 0 h 2998189"/>
              <a:gd name="connsiteX1" fmla="*/ 12987458 w 12987458"/>
              <a:gd name="connsiteY1" fmla="*/ 2103629 h 2998189"/>
              <a:gd name="connsiteX2" fmla="*/ 12774709 w 12987458"/>
              <a:gd name="connsiteY2" fmla="*/ 2987666 h 2998189"/>
              <a:gd name="connsiteX3" fmla="*/ 0 w 12987458"/>
              <a:gd name="connsiteY3" fmla="*/ 2998189 h 2998189"/>
              <a:gd name="connsiteX4" fmla="*/ 980406 w 12987458"/>
              <a:gd name="connsiteY4" fmla="*/ 0 h 2998189"/>
              <a:gd name="connsiteX0" fmla="*/ 1063930 w 12987458"/>
              <a:gd name="connsiteY0" fmla="*/ 0 h 3624834"/>
              <a:gd name="connsiteX1" fmla="*/ 12987458 w 12987458"/>
              <a:gd name="connsiteY1" fmla="*/ 2730274 h 3624834"/>
              <a:gd name="connsiteX2" fmla="*/ 12774709 w 12987458"/>
              <a:gd name="connsiteY2" fmla="*/ 3614311 h 3624834"/>
              <a:gd name="connsiteX3" fmla="*/ 0 w 12987458"/>
              <a:gd name="connsiteY3" fmla="*/ 3624834 h 3624834"/>
              <a:gd name="connsiteX4" fmla="*/ 1063930 w 12987458"/>
              <a:gd name="connsiteY4" fmla="*/ 0 h 3624834"/>
              <a:gd name="connsiteX0" fmla="*/ 815585 w 12739113"/>
              <a:gd name="connsiteY0" fmla="*/ 0 h 3657710"/>
              <a:gd name="connsiteX1" fmla="*/ 12739113 w 12739113"/>
              <a:gd name="connsiteY1" fmla="*/ 2730274 h 3657710"/>
              <a:gd name="connsiteX2" fmla="*/ 12526364 w 12739113"/>
              <a:gd name="connsiteY2" fmla="*/ 3614311 h 3657710"/>
              <a:gd name="connsiteX3" fmla="*/ 0 w 12739113"/>
              <a:gd name="connsiteY3" fmla="*/ 3657710 h 3657710"/>
              <a:gd name="connsiteX4" fmla="*/ 815585 w 12739113"/>
              <a:gd name="connsiteY4" fmla="*/ 0 h 3657710"/>
              <a:gd name="connsiteX0" fmla="*/ 454084 w 12739113"/>
              <a:gd name="connsiteY0" fmla="*/ 1 h 4213725"/>
              <a:gd name="connsiteX1" fmla="*/ 12739113 w 12739113"/>
              <a:gd name="connsiteY1" fmla="*/ 3286289 h 4213725"/>
              <a:gd name="connsiteX2" fmla="*/ 12526364 w 12739113"/>
              <a:gd name="connsiteY2" fmla="*/ 4170326 h 4213725"/>
              <a:gd name="connsiteX3" fmla="*/ 0 w 12739113"/>
              <a:gd name="connsiteY3" fmla="*/ 4213725 h 4213725"/>
              <a:gd name="connsiteX4" fmla="*/ 454084 w 12739113"/>
              <a:gd name="connsiteY4" fmla="*/ 1 h 4213725"/>
              <a:gd name="connsiteX0" fmla="*/ 575782 w 12860811"/>
              <a:gd name="connsiteY0" fmla="*/ -1 h 4187867"/>
              <a:gd name="connsiteX1" fmla="*/ 12860811 w 12860811"/>
              <a:gd name="connsiteY1" fmla="*/ 3286287 h 4187867"/>
              <a:gd name="connsiteX2" fmla="*/ 12648062 w 12860811"/>
              <a:gd name="connsiteY2" fmla="*/ 4170324 h 4187867"/>
              <a:gd name="connsiteX3" fmla="*/ 0 w 12860811"/>
              <a:gd name="connsiteY3" fmla="*/ 4187867 h 4187867"/>
              <a:gd name="connsiteX4" fmla="*/ 575782 w 12860811"/>
              <a:gd name="connsiteY4" fmla="*/ -1 h 4187867"/>
              <a:gd name="connsiteX0" fmla="*/ 575782 w 12860811"/>
              <a:gd name="connsiteY0" fmla="*/ 1 h 5782412"/>
              <a:gd name="connsiteX1" fmla="*/ 12860811 w 12860811"/>
              <a:gd name="connsiteY1" fmla="*/ 3286289 h 5782412"/>
              <a:gd name="connsiteX2" fmla="*/ 12662927 w 12860811"/>
              <a:gd name="connsiteY2" fmla="*/ 5782412 h 5782412"/>
              <a:gd name="connsiteX3" fmla="*/ 0 w 12860811"/>
              <a:gd name="connsiteY3" fmla="*/ 4187869 h 5782412"/>
              <a:gd name="connsiteX4" fmla="*/ 575782 w 12860811"/>
              <a:gd name="connsiteY4" fmla="*/ 1 h 5782412"/>
              <a:gd name="connsiteX0" fmla="*/ 575782 w 12811603"/>
              <a:gd name="connsiteY0" fmla="*/ -1 h 5782410"/>
              <a:gd name="connsiteX1" fmla="*/ 12811603 w 12811603"/>
              <a:gd name="connsiteY1" fmla="*/ 4727741 h 5782410"/>
              <a:gd name="connsiteX2" fmla="*/ 12662927 w 12811603"/>
              <a:gd name="connsiteY2" fmla="*/ 5782410 h 5782410"/>
              <a:gd name="connsiteX3" fmla="*/ 0 w 12811603"/>
              <a:gd name="connsiteY3" fmla="*/ 4187867 h 5782410"/>
              <a:gd name="connsiteX4" fmla="*/ 575782 w 12811603"/>
              <a:gd name="connsiteY4" fmla="*/ -1 h 5782410"/>
              <a:gd name="connsiteX0" fmla="*/ 240344 w 12476165"/>
              <a:gd name="connsiteY0" fmla="*/ 1 h 5782412"/>
              <a:gd name="connsiteX1" fmla="*/ 12476165 w 12476165"/>
              <a:gd name="connsiteY1" fmla="*/ 4727743 h 5782412"/>
              <a:gd name="connsiteX2" fmla="*/ 12327489 w 12476165"/>
              <a:gd name="connsiteY2" fmla="*/ 5782412 h 5782412"/>
              <a:gd name="connsiteX3" fmla="*/ 0 w 12476165"/>
              <a:gd name="connsiteY3" fmla="*/ 1735792 h 5782412"/>
              <a:gd name="connsiteX4" fmla="*/ 240344 w 12476165"/>
              <a:gd name="connsiteY4" fmla="*/ 1 h 5782412"/>
              <a:gd name="connsiteX0" fmla="*/ 240344 w 12455078"/>
              <a:gd name="connsiteY0" fmla="*/ -1 h 5782410"/>
              <a:gd name="connsiteX1" fmla="*/ 12455078 w 12455078"/>
              <a:gd name="connsiteY1" fmla="*/ 4445107 h 5782410"/>
              <a:gd name="connsiteX2" fmla="*/ 12327489 w 12455078"/>
              <a:gd name="connsiteY2" fmla="*/ 5782410 h 5782410"/>
              <a:gd name="connsiteX3" fmla="*/ 0 w 12455078"/>
              <a:gd name="connsiteY3" fmla="*/ 1735790 h 5782410"/>
              <a:gd name="connsiteX4" fmla="*/ 240344 w 12455078"/>
              <a:gd name="connsiteY4" fmla="*/ -1 h 5782410"/>
              <a:gd name="connsiteX0" fmla="*/ 240344 w 12455078"/>
              <a:gd name="connsiteY0" fmla="*/ 1 h 7495593"/>
              <a:gd name="connsiteX1" fmla="*/ 12455078 w 12455078"/>
              <a:gd name="connsiteY1" fmla="*/ 4445109 h 7495593"/>
              <a:gd name="connsiteX2" fmla="*/ 12012984 w 12455078"/>
              <a:gd name="connsiteY2" fmla="*/ 7495594 h 7495593"/>
              <a:gd name="connsiteX3" fmla="*/ 0 w 12455078"/>
              <a:gd name="connsiteY3" fmla="*/ 1735792 h 7495593"/>
              <a:gd name="connsiteX4" fmla="*/ 240344 w 12455078"/>
              <a:gd name="connsiteY4" fmla="*/ 1 h 7495593"/>
              <a:gd name="connsiteX0" fmla="*/ 223003 w 12437737"/>
              <a:gd name="connsiteY0" fmla="*/ -1 h 7495593"/>
              <a:gd name="connsiteX1" fmla="*/ 12437737 w 12437737"/>
              <a:gd name="connsiteY1" fmla="*/ 4445107 h 7495593"/>
              <a:gd name="connsiteX2" fmla="*/ 11995643 w 12437737"/>
              <a:gd name="connsiteY2" fmla="*/ 7495592 h 7495593"/>
              <a:gd name="connsiteX3" fmla="*/ 0 w 12437737"/>
              <a:gd name="connsiteY3" fmla="*/ 1447402 h 7495593"/>
              <a:gd name="connsiteX4" fmla="*/ 223003 w 12437737"/>
              <a:gd name="connsiteY4" fmla="*/ -1 h 7495593"/>
              <a:gd name="connsiteX0" fmla="*/ 223003 w 12428583"/>
              <a:gd name="connsiteY0" fmla="*/ 1 h 7495593"/>
              <a:gd name="connsiteX1" fmla="*/ 12428583 w 12428583"/>
              <a:gd name="connsiteY1" fmla="*/ 4422156 h 7495593"/>
              <a:gd name="connsiteX2" fmla="*/ 11995643 w 12428583"/>
              <a:gd name="connsiteY2" fmla="*/ 7495594 h 7495593"/>
              <a:gd name="connsiteX3" fmla="*/ 0 w 12428583"/>
              <a:gd name="connsiteY3" fmla="*/ 1447404 h 7495593"/>
              <a:gd name="connsiteX4" fmla="*/ 223003 w 12428583"/>
              <a:gd name="connsiteY4" fmla="*/ 1 h 7495593"/>
              <a:gd name="connsiteX0" fmla="*/ 223003 w 12448705"/>
              <a:gd name="connsiteY0" fmla="*/ -1 h 7495593"/>
              <a:gd name="connsiteX1" fmla="*/ 12448705 w 12448705"/>
              <a:gd name="connsiteY1" fmla="*/ 4370496 h 7495593"/>
              <a:gd name="connsiteX2" fmla="*/ 11995643 w 12448705"/>
              <a:gd name="connsiteY2" fmla="*/ 7495592 h 7495593"/>
              <a:gd name="connsiteX3" fmla="*/ 0 w 12448705"/>
              <a:gd name="connsiteY3" fmla="*/ 1447402 h 7495593"/>
              <a:gd name="connsiteX4" fmla="*/ 223003 w 12448705"/>
              <a:gd name="connsiteY4" fmla="*/ -1 h 7495593"/>
              <a:gd name="connsiteX0" fmla="*/ 228487 w 12448705"/>
              <a:gd name="connsiteY0" fmla="*/ 0 h 7532899"/>
              <a:gd name="connsiteX1" fmla="*/ 12448705 w 12448705"/>
              <a:gd name="connsiteY1" fmla="*/ 4407803 h 7532899"/>
              <a:gd name="connsiteX2" fmla="*/ 11995643 w 12448705"/>
              <a:gd name="connsiteY2" fmla="*/ 7532899 h 7532899"/>
              <a:gd name="connsiteX3" fmla="*/ 0 w 12448705"/>
              <a:gd name="connsiteY3" fmla="*/ 1484709 h 7532899"/>
              <a:gd name="connsiteX4" fmla="*/ 228487 w 12448705"/>
              <a:gd name="connsiteY4" fmla="*/ 0 h 75328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448705" h="7532899">
                <a:moveTo>
                  <a:pt x="228487" y="0"/>
                </a:moveTo>
                <a:lnTo>
                  <a:pt x="12448705" y="4407803"/>
                </a:lnTo>
                <a:lnTo>
                  <a:pt x="11995643" y="7532899"/>
                </a:lnTo>
                <a:lnTo>
                  <a:pt x="0" y="1484709"/>
                </a:lnTo>
                <a:lnTo>
                  <a:pt x="228487" y="0"/>
                </a:lnTo>
                <a:close/>
              </a:path>
            </a:pathLst>
          </a:custGeom>
          <a:solidFill>
            <a:srgbClr val="0054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6" name="AutoShape 2" descr="http://www.honeywellanalytics.com/~/media/honeywell-analytics/images/headers/questionanswers980x275.jpg?h=275&amp;la=en&amp;w=980&amp;hash=952A4776F4DDC4A4BD6382EB5A746099578C9797">
            <a:extLst>
              <a:ext uri="{FF2B5EF4-FFF2-40B4-BE49-F238E27FC236}">
                <a16:creationId xmlns:a16="http://schemas.microsoft.com/office/drawing/2014/main" id="{60A6170F-6BA5-49A4-8897-48DEE73B7577}"/>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10" name="Rectangle 9">
            <a:extLst>
              <a:ext uri="{FF2B5EF4-FFF2-40B4-BE49-F238E27FC236}">
                <a16:creationId xmlns:a16="http://schemas.microsoft.com/office/drawing/2014/main" id="{C9CFC438-4497-4A84-BCA7-97C9E9B03302}"/>
              </a:ext>
            </a:extLst>
          </p:cNvPr>
          <p:cNvSpPr/>
          <p:nvPr/>
        </p:nvSpPr>
        <p:spPr>
          <a:xfrm>
            <a:off x="213673" y="34761"/>
            <a:ext cx="11851740" cy="98509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AU" sz="4400" b="1" dirty="0">
                <a:solidFill>
                  <a:schemeClr val="bg1"/>
                </a:solidFill>
              </a:rPr>
              <a:t>The Victorian Policy Context - GICS priority areas</a:t>
            </a:r>
          </a:p>
        </p:txBody>
      </p:sp>
      <p:sp>
        <p:nvSpPr>
          <p:cNvPr id="3" name="Rectangle 2">
            <a:extLst>
              <a:ext uri="{FF2B5EF4-FFF2-40B4-BE49-F238E27FC236}">
                <a16:creationId xmlns:a16="http://schemas.microsoft.com/office/drawing/2014/main" id="{6E9EDF6C-BD4C-47D6-BCE3-93AC2027595A}"/>
              </a:ext>
            </a:extLst>
          </p:cNvPr>
          <p:cNvSpPr/>
          <p:nvPr/>
        </p:nvSpPr>
        <p:spPr>
          <a:xfrm>
            <a:off x="0" y="4955702"/>
            <a:ext cx="12279086" cy="1920308"/>
          </a:xfrm>
          <a:custGeom>
            <a:avLst/>
            <a:gdLst>
              <a:gd name="connsiteX0" fmla="*/ 0 w 12813476"/>
              <a:gd name="connsiteY0" fmla="*/ 0 h 2458193"/>
              <a:gd name="connsiteX1" fmla="*/ 12813476 w 12813476"/>
              <a:gd name="connsiteY1" fmla="*/ 0 h 2458193"/>
              <a:gd name="connsiteX2" fmla="*/ 12813476 w 12813476"/>
              <a:gd name="connsiteY2" fmla="*/ 2458193 h 2458193"/>
              <a:gd name="connsiteX3" fmla="*/ 0 w 12813476"/>
              <a:gd name="connsiteY3" fmla="*/ 2458193 h 2458193"/>
              <a:gd name="connsiteX4" fmla="*/ 0 w 12813476"/>
              <a:gd name="connsiteY4" fmla="*/ 0 h 2458193"/>
              <a:gd name="connsiteX0" fmla="*/ 457484 w 12813476"/>
              <a:gd name="connsiteY0" fmla="*/ 0 h 2669597"/>
              <a:gd name="connsiteX1" fmla="*/ 12813476 w 12813476"/>
              <a:gd name="connsiteY1" fmla="*/ 211404 h 2669597"/>
              <a:gd name="connsiteX2" fmla="*/ 12813476 w 12813476"/>
              <a:gd name="connsiteY2" fmla="*/ 2669597 h 2669597"/>
              <a:gd name="connsiteX3" fmla="*/ 0 w 12813476"/>
              <a:gd name="connsiteY3" fmla="*/ 2669597 h 2669597"/>
              <a:gd name="connsiteX4" fmla="*/ 457484 w 12813476"/>
              <a:gd name="connsiteY4" fmla="*/ 0 h 2669597"/>
              <a:gd name="connsiteX0" fmla="*/ 457484 w 12813476"/>
              <a:gd name="connsiteY0" fmla="*/ 0 h 3560049"/>
              <a:gd name="connsiteX1" fmla="*/ 12813476 w 12813476"/>
              <a:gd name="connsiteY1" fmla="*/ 211404 h 3560049"/>
              <a:gd name="connsiteX2" fmla="*/ 12240684 w 12813476"/>
              <a:gd name="connsiteY2" fmla="*/ 3560049 h 3560049"/>
              <a:gd name="connsiteX3" fmla="*/ 0 w 12813476"/>
              <a:gd name="connsiteY3" fmla="*/ 2669597 h 3560049"/>
              <a:gd name="connsiteX4" fmla="*/ 457484 w 12813476"/>
              <a:gd name="connsiteY4" fmla="*/ 0 h 3560049"/>
              <a:gd name="connsiteX0" fmla="*/ 457484 w 12714072"/>
              <a:gd name="connsiteY0" fmla="*/ 0 h 3560049"/>
              <a:gd name="connsiteX1" fmla="*/ 12714072 w 12714072"/>
              <a:gd name="connsiteY1" fmla="*/ 796790 h 3560049"/>
              <a:gd name="connsiteX2" fmla="*/ 12240684 w 12714072"/>
              <a:gd name="connsiteY2" fmla="*/ 3560049 h 3560049"/>
              <a:gd name="connsiteX3" fmla="*/ 0 w 12714072"/>
              <a:gd name="connsiteY3" fmla="*/ 2669597 h 3560049"/>
              <a:gd name="connsiteX4" fmla="*/ 457484 w 12714072"/>
              <a:gd name="connsiteY4" fmla="*/ 0 h 3560049"/>
              <a:gd name="connsiteX0" fmla="*/ 397842 w 12714072"/>
              <a:gd name="connsiteY0" fmla="*/ 0 h 3208818"/>
              <a:gd name="connsiteX1" fmla="*/ 12714072 w 12714072"/>
              <a:gd name="connsiteY1" fmla="*/ 445559 h 3208818"/>
              <a:gd name="connsiteX2" fmla="*/ 12240684 w 12714072"/>
              <a:gd name="connsiteY2" fmla="*/ 3208818 h 3208818"/>
              <a:gd name="connsiteX3" fmla="*/ 0 w 12714072"/>
              <a:gd name="connsiteY3" fmla="*/ 2318366 h 3208818"/>
              <a:gd name="connsiteX4" fmla="*/ 397842 w 12714072"/>
              <a:gd name="connsiteY4" fmla="*/ 0 h 3208818"/>
              <a:gd name="connsiteX0" fmla="*/ 184086 w 12500316"/>
              <a:gd name="connsiteY0" fmla="*/ 0 h 3208818"/>
              <a:gd name="connsiteX1" fmla="*/ 12500316 w 12500316"/>
              <a:gd name="connsiteY1" fmla="*/ 445559 h 3208818"/>
              <a:gd name="connsiteX2" fmla="*/ 12026928 w 12500316"/>
              <a:gd name="connsiteY2" fmla="*/ 3208818 h 3208818"/>
              <a:gd name="connsiteX3" fmla="*/ 0 w 12500316"/>
              <a:gd name="connsiteY3" fmla="*/ 2342116 h 3208818"/>
              <a:gd name="connsiteX4" fmla="*/ 184086 w 12500316"/>
              <a:gd name="connsiteY4" fmla="*/ 0 h 3208818"/>
              <a:gd name="connsiteX0" fmla="*/ 29706 w 12500316"/>
              <a:gd name="connsiteY0" fmla="*/ 0 h 3113816"/>
              <a:gd name="connsiteX1" fmla="*/ 12500316 w 12500316"/>
              <a:gd name="connsiteY1" fmla="*/ 350557 h 3113816"/>
              <a:gd name="connsiteX2" fmla="*/ 12026928 w 12500316"/>
              <a:gd name="connsiteY2" fmla="*/ 3113816 h 3113816"/>
              <a:gd name="connsiteX3" fmla="*/ 0 w 12500316"/>
              <a:gd name="connsiteY3" fmla="*/ 2247114 h 3113816"/>
              <a:gd name="connsiteX4" fmla="*/ 29706 w 12500316"/>
              <a:gd name="connsiteY4" fmla="*/ 0 h 3113816"/>
              <a:gd name="connsiteX0" fmla="*/ 29706 w 12215308"/>
              <a:gd name="connsiteY0" fmla="*/ 0 h 3113816"/>
              <a:gd name="connsiteX1" fmla="*/ 12215308 w 12215308"/>
              <a:gd name="connsiteY1" fmla="*/ 611814 h 3113816"/>
              <a:gd name="connsiteX2" fmla="*/ 12026928 w 12215308"/>
              <a:gd name="connsiteY2" fmla="*/ 3113816 h 3113816"/>
              <a:gd name="connsiteX3" fmla="*/ 0 w 12215308"/>
              <a:gd name="connsiteY3" fmla="*/ 2247114 h 3113816"/>
              <a:gd name="connsiteX4" fmla="*/ 29706 w 12215308"/>
              <a:gd name="connsiteY4" fmla="*/ 0 h 3113816"/>
              <a:gd name="connsiteX0" fmla="*/ 29706 w 12203432"/>
              <a:gd name="connsiteY0" fmla="*/ 373838 h 3487654"/>
              <a:gd name="connsiteX1" fmla="*/ 12203432 w 12203432"/>
              <a:gd name="connsiteY1" fmla="*/ 0 h 3487654"/>
              <a:gd name="connsiteX2" fmla="*/ 12026928 w 12203432"/>
              <a:gd name="connsiteY2" fmla="*/ 3487654 h 3487654"/>
              <a:gd name="connsiteX3" fmla="*/ 0 w 12203432"/>
              <a:gd name="connsiteY3" fmla="*/ 2620952 h 3487654"/>
              <a:gd name="connsiteX4" fmla="*/ 29706 w 12203432"/>
              <a:gd name="connsiteY4" fmla="*/ 373838 h 3487654"/>
              <a:gd name="connsiteX0" fmla="*/ 29706 w 12203432"/>
              <a:gd name="connsiteY0" fmla="*/ 373838 h 3487654"/>
              <a:gd name="connsiteX1" fmla="*/ 12203432 w 12203432"/>
              <a:gd name="connsiteY1" fmla="*/ 0 h 3487654"/>
              <a:gd name="connsiteX2" fmla="*/ 12120893 w 12203432"/>
              <a:gd name="connsiteY2" fmla="*/ 1978633 h 3487654"/>
              <a:gd name="connsiteX3" fmla="*/ 12026928 w 12203432"/>
              <a:gd name="connsiteY3" fmla="*/ 3487654 h 3487654"/>
              <a:gd name="connsiteX4" fmla="*/ 0 w 12203432"/>
              <a:gd name="connsiteY4" fmla="*/ 2620952 h 3487654"/>
              <a:gd name="connsiteX5" fmla="*/ 29706 w 12203432"/>
              <a:gd name="connsiteY5" fmla="*/ 373838 h 3487654"/>
              <a:gd name="connsiteX0" fmla="*/ 374090 w 12547816"/>
              <a:gd name="connsiteY0" fmla="*/ 373838 h 3487654"/>
              <a:gd name="connsiteX1" fmla="*/ 12547816 w 12547816"/>
              <a:gd name="connsiteY1" fmla="*/ 0 h 3487654"/>
              <a:gd name="connsiteX2" fmla="*/ 12465277 w 12547816"/>
              <a:gd name="connsiteY2" fmla="*/ 1978633 h 3487654"/>
              <a:gd name="connsiteX3" fmla="*/ 12371312 w 12547816"/>
              <a:gd name="connsiteY3" fmla="*/ 3487654 h 3487654"/>
              <a:gd name="connsiteX4" fmla="*/ 0 w 12547816"/>
              <a:gd name="connsiteY4" fmla="*/ 3475975 h 3487654"/>
              <a:gd name="connsiteX5" fmla="*/ 374090 w 12547816"/>
              <a:gd name="connsiteY5" fmla="*/ 373838 h 3487654"/>
              <a:gd name="connsiteX0" fmla="*/ 374090 w 12547816"/>
              <a:gd name="connsiteY0" fmla="*/ 373838 h 3475975"/>
              <a:gd name="connsiteX1" fmla="*/ 12547816 w 12547816"/>
              <a:gd name="connsiteY1" fmla="*/ 0 h 3475975"/>
              <a:gd name="connsiteX2" fmla="*/ 12465277 w 12547816"/>
              <a:gd name="connsiteY2" fmla="*/ 1978633 h 3475975"/>
              <a:gd name="connsiteX3" fmla="*/ 12347562 w 12547816"/>
              <a:gd name="connsiteY3" fmla="*/ 3250147 h 3475975"/>
              <a:gd name="connsiteX4" fmla="*/ 0 w 12547816"/>
              <a:gd name="connsiteY4" fmla="*/ 3475975 h 3475975"/>
              <a:gd name="connsiteX5" fmla="*/ 374090 w 12547816"/>
              <a:gd name="connsiteY5" fmla="*/ 373838 h 3475975"/>
              <a:gd name="connsiteX0" fmla="*/ 374090 w 12547816"/>
              <a:gd name="connsiteY0" fmla="*/ 373838 h 3475975"/>
              <a:gd name="connsiteX1" fmla="*/ 12547816 w 12547816"/>
              <a:gd name="connsiteY1" fmla="*/ 0 h 3475975"/>
              <a:gd name="connsiteX2" fmla="*/ 12465277 w 12547816"/>
              <a:gd name="connsiteY2" fmla="*/ 1978633 h 3475975"/>
              <a:gd name="connsiteX3" fmla="*/ 12228809 w 12547816"/>
              <a:gd name="connsiteY3" fmla="*/ 3463903 h 3475975"/>
              <a:gd name="connsiteX4" fmla="*/ 0 w 12547816"/>
              <a:gd name="connsiteY4" fmla="*/ 3475975 h 3475975"/>
              <a:gd name="connsiteX5" fmla="*/ 374090 w 12547816"/>
              <a:gd name="connsiteY5" fmla="*/ 373838 h 3475975"/>
              <a:gd name="connsiteX0" fmla="*/ 374090 w 12470724"/>
              <a:gd name="connsiteY0" fmla="*/ 0 h 3102137"/>
              <a:gd name="connsiteX1" fmla="*/ 12239057 w 12470724"/>
              <a:gd name="connsiteY1" fmla="*/ 314931 h 3102137"/>
              <a:gd name="connsiteX2" fmla="*/ 12465277 w 12470724"/>
              <a:gd name="connsiteY2" fmla="*/ 1604795 h 3102137"/>
              <a:gd name="connsiteX3" fmla="*/ 12228809 w 12470724"/>
              <a:gd name="connsiteY3" fmla="*/ 3090065 h 3102137"/>
              <a:gd name="connsiteX4" fmla="*/ 0 w 12470724"/>
              <a:gd name="connsiteY4" fmla="*/ 3102137 h 3102137"/>
              <a:gd name="connsiteX5" fmla="*/ 374090 w 12470724"/>
              <a:gd name="connsiteY5" fmla="*/ 0 h 3102137"/>
              <a:gd name="connsiteX0" fmla="*/ 374090 w 12239057"/>
              <a:gd name="connsiteY0" fmla="*/ 0 h 3102137"/>
              <a:gd name="connsiteX1" fmla="*/ 12239057 w 12239057"/>
              <a:gd name="connsiteY1" fmla="*/ 314931 h 3102137"/>
              <a:gd name="connsiteX2" fmla="*/ 12192145 w 12239057"/>
              <a:gd name="connsiteY2" fmla="*/ 1604795 h 3102137"/>
              <a:gd name="connsiteX3" fmla="*/ 12228809 w 12239057"/>
              <a:gd name="connsiteY3" fmla="*/ 3090065 h 3102137"/>
              <a:gd name="connsiteX4" fmla="*/ 0 w 12239057"/>
              <a:gd name="connsiteY4" fmla="*/ 3102137 h 3102137"/>
              <a:gd name="connsiteX5" fmla="*/ 374090 w 12239057"/>
              <a:gd name="connsiteY5" fmla="*/ 0 h 3102137"/>
              <a:gd name="connsiteX0" fmla="*/ 0 w 12244978"/>
              <a:gd name="connsiteY0" fmla="*/ 1490118 h 2787206"/>
              <a:gd name="connsiteX1" fmla="*/ 12244978 w 12244978"/>
              <a:gd name="connsiteY1" fmla="*/ 0 h 2787206"/>
              <a:gd name="connsiteX2" fmla="*/ 12198066 w 12244978"/>
              <a:gd name="connsiteY2" fmla="*/ 1289864 h 2787206"/>
              <a:gd name="connsiteX3" fmla="*/ 12234730 w 12244978"/>
              <a:gd name="connsiteY3" fmla="*/ 2775134 h 2787206"/>
              <a:gd name="connsiteX4" fmla="*/ 5921 w 12244978"/>
              <a:gd name="connsiteY4" fmla="*/ 2787206 h 2787206"/>
              <a:gd name="connsiteX5" fmla="*/ 0 w 12244978"/>
              <a:gd name="connsiteY5" fmla="*/ 1490118 h 2787206"/>
              <a:gd name="connsiteX0" fmla="*/ 12198066 w 12289506"/>
              <a:gd name="connsiteY0" fmla="*/ 1289864 h 2787206"/>
              <a:gd name="connsiteX1" fmla="*/ 12234730 w 12289506"/>
              <a:gd name="connsiteY1" fmla="*/ 2775134 h 2787206"/>
              <a:gd name="connsiteX2" fmla="*/ 5921 w 12289506"/>
              <a:gd name="connsiteY2" fmla="*/ 2787206 h 2787206"/>
              <a:gd name="connsiteX3" fmla="*/ 0 w 12289506"/>
              <a:gd name="connsiteY3" fmla="*/ 1490118 h 2787206"/>
              <a:gd name="connsiteX4" fmla="*/ 12244978 w 12289506"/>
              <a:gd name="connsiteY4" fmla="*/ 0 h 2787206"/>
              <a:gd name="connsiteX5" fmla="*/ 12289506 w 12289506"/>
              <a:gd name="connsiteY5" fmla="*/ 1381304 h 2787206"/>
              <a:gd name="connsiteX0" fmla="*/ 12198066 w 12289506"/>
              <a:gd name="connsiteY0" fmla="*/ 1289864 h 2787206"/>
              <a:gd name="connsiteX1" fmla="*/ 12234730 w 12289506"/>
              <a:gd name="connsiteY1" fmla="*/ 2775134 h 2787206"/>
              <a:gd name="connsiteX2" fmla="*/ 5921 w 12289506"/>
              <a:gd name="connsiteY2" fmla="*/ 2787206 h 2787206"/>
              <a:gd name="connsiteX3" fmla="*/ 0 w 12289506"/>
              <a:gd name="connsiteY3" fmla="*/ 1490118 h 2787206"/>
              <a:gd name="connsiteX4" fmla="*/ 12244978 w 12289506"/>
              <a:gd name="connsiteY4" fmla="*/ 0 h 2787206"/>
              <a:gd name="connsiteX5" fmla="*/ 12289506 w 12289506"/>
              <a:gd name="connsiteY5" fmla="*/ 1381304 h 2787206"/>
              <a:gd name="connsiteX0" fmla="*/ 12198066 w 12244978"/>
              <a:gd name="connsiteY0" fmla="*/ 1289864 h 2787206"/>
              <a:gd name="connsiteX1" fmla="*/ 12234730 w 12244978"/>
              <a:gd name="connsiteY1" fmla="*/ 2775134 h 2787206"/>
              <a:gd name="connsiteX2" fmla="*/ 5921 w 12244978"/>
              <a:gd name="connsiteY2" fmla="*/ 2787206 h 2787206"/>
              <a:gd name="connsiteX3" fmla="*/ 0 w 12244978"/>
              <a:gd name="connsiteY3" fmla="*/ 1490118 h 2787206"/>
              <a:gd name="connsiteX4" fmla="*/ 12244978 w 12244978"/>
              <a:gd name="connsiteY4" fmla="*/ 0 h 2787206"/>
              <a:gd name="connsiteX0" fmla="*/ 12198066 w 12234730"/>
              <a:gd name="connsiteY0" fmla="*/ 1289864 h 2787206"/>
              <a:gd name="connsiteX1" fmla="*/ 12234730 w 12234730"/>
              <a:gd name="connsiteY1" fmla="*/ 2775134 h 2787206"/>
              <a:gd name="connsiteX2" fmla="*/ 5921 w 12234730"/>
              <a:gd name="connsiteY2" fmla="*/ 2787206 h 2787206"/>
              <a:gd name="connsiteX3" fmla="*/ 0 w 12234730"/>
              <a:gd name="connsiteY3" fmla="*/ 1490118 h 2787206"/>
              <a:gd name="connsiteX4" fmla="*/ 12185601 w 12234730"/>
              <a:gd name="connsiteY4" fmla="*/ 0 h 2787206"/>
              <a:gd name="connsiteX0" fmla="*/ 12198066 w 12234730"/>
              <a:gd name="connsiteY0" fmla="*/ 719849 h 2217191"/>
              <a:gd name="connsiteX1" fmla="*/ 12234730 w 12234730"/>
              <a:gd name="connsiteY1" fmla="*/ 2205119 h 2217191"/>
              <a:gd name="connsiteX2" fmla="*/ 5921 w 12234730"/>
              <a:gd name="connsiteY2" fmla="*/ 2217191 h 2217191"/>
              <a:gd name="connsiteX3" fmla="*/ 0 w 12234730"/>
              <a:gd name="connsiteY3" fmla="*/ 920103 h 2217191"/>
              <a:gd name="connsiteX4" fmla="*/ 12173726 w 12234730"/>
              <a:gd name="connsiteY4" fmla="*/ 0 h 2217191"/>
              <a:gd name="connsiteX0" fmla="*/ 12209942 w 12246606"/>
              <a:gd name="connsiteY0" fmla="*/ 719849 h 2217191"/>
              <a:gd name="connsiteX1" fmla="*/ 12246606 w 12246606"/>
              <a:gd name="connsiteY1" fmla="*/ 2205119 h 2217191"/>
              <a:gd name="connsiteX2" fmla="*/ 17797 w 12246606"/>
              <a:gd name="connsiteY2" fmla="*/ 2217191 h 2217191"/>
              <a:gd name="connsiteX3" fmla="*/ 0 w 12246606"/>
              <a:gd name="connsiteY3" fmla="*/ 1430742 h 2217191"/>
              <a:gd name="connsiteX4" fmla="*/ 12185602 w 12246606"/>
              <a:gd name="connsiteY4" fmla="*/ 0 h 2217191"/>
              <a:gd name="connsiteX0" fmla="*/ 12198067 w 12234731"/>
              <a:gd name="connsiteY0" fmla="*/ 719849 h 2217191"/>
              <a:gd name="connsiteX1" fmla="*/ 12234731 w 12234731"/>
              <a:gd name="connsiteY1" fmla="*/ 2205119 h 2217191"/>
              <a:gd name="connsiteX2" fmla="*/ 5922 w 12234731"/>
              <a:gd name="connsiteY2" fmla="*/ 2217191 h 2217191"/>
              <a:gd name="connsiteX3" fmla="*/ 0 w 12234731"/>
              <a:gd name="connsiteY3" fmla="*/ 1680123 h 2217191"/>
              <a:gd name="connsiteX4" fmla="*/ 12173727 w 12234731"/>
              <a:gd name="connsiteY4" fmla="*/ 0 h 2217191"/>
              <a:gd name="connsiteX0" fmla="*/ 12198067 w 12234731"/>
              <a:gd name="connsiteY0" fmla="*/ 422966 h 1920308"/>
              <a:gd name="connsiteX1" fmla="*/ 12234731 w 12234731"/>
              <a:gd name="connsiteY1" fmla="*/ 1908236 h 1920308"/>
              <a:gd name="connsiteX2" fmla="*/ 5922 w 12234731"/>
              <a:gd name="connsiteY2" fmla="*/ 1920308 h 1920308"/>
              <a:gd name="connsiteX3" fmla="*/ 0 w 12234731"/>
              <a:gd name="connsiteY3" fmla="*/ 1383240 h 1920308"/>
              <a:gd name="connsiteX4" fmla="*/ 12209353 w 12234731"/>
              <a:gd name="connsiteY4" fmla="*/ 0 h 19203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34731" h="1920308">
                <a:moveTo>
                  <a:pt x="12198067" y="422966"/>
                </a:moveTo>
                <a:lnTo>
                  <a:pt x="12234731" y="1908236"/>
                </a:lnTo>
                <a:lnTo>
                  <a:pt x="5922" y="1920308"/>
                </a:lnTo>
                <a:cubicBezTo>
                  <a:pt x="3948" y="1487945"/>
                  <a:pt x="1974" y="1815603"/>
                  <a:pt x="0" y="1383240"/>
                </a:cubicBezTo>
                <a:lnTo>
                  <a:pt x="12209353" y="0"/>
                </a:lnTo>
              </a:path>
            </a:pathLst>
          </a:custGeom>
          <a:solidFill>
            <a:srgbClr val="00B8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p>
        </p:txBody>
      </p:sp>
      <p:sp>
        <p:nvSpPr>
          <p:cNvPr id="4" name="Rectangle 3">
            <a:extLst>
              <a:ext uri="{FF2B5EF4-FFF2-40B4-BE49-F238E27FC236}">
                <a16:creationId xmlns:a16="http://schemas.microsoft.com/office/drawing/2014/main" id="{B94CD068-16CA-4C4F-89A5-E14777C3ABAE}"/>
              </a:ext>
            </a:extLst>
          </p:cNvPr>
          <p:cNvSpPr/>
          <p:nvPr/>
        </p:nvSpPr>
        <p:spPr>
          <a:xfrm>
            <a:off x="0" y="5379522"/>
            <a:ext cx="6745184" cy="1496488"/>
          </a:xfrm>
          <a:custGeom>
            <a:avLst/>
            <a:gdLst>
              <a:gd name="connsiteX0" fmla="*/ 0 w 3906982"/>
              <a:gd name="connsiteY0" fmla="*/ 0 h 1496488"/>
              <a:gd name="connsiteX1" fmla="*/ 3906982 w 3906982"/>
              <a:gd name="connsiteY1" fmla="*/ 0 h 1496488"/>
              <a:gd name="connsiteX2" fmla="*/ 3906982 w 3906982"/>
              <a:gd name="connsiteY2" fmla="*/ 1496488 h 1496488"/>
              <a:gd name="connsiteX3" fmla="*/ 0 w 3906982"/>
              <a:gd name="connsiteY3" fmla="*/ 1496488 h 1496488"/>
              <a:gd name="connsiteX4" fmla="*/ 0 w 3906982"/>
              <a:gd name="connsiteY4" fmla="*/ 0 h 1496488"/>
              <a:gd name="connsiteX0" fmla="*/ 0 w 3906982"/>
              <a:gd name="connsiteY0" fmla="*/ 0 h 1496488"/>
              <a:gd name="connsiteX1" fmla="*/ 3906982 w 3906982"/>
              <a:gd name="connsiteY1" fmla="*/ 1496488 h 1496488"/>
              <a:gd name="connsiteX2" fmla="*/ 0 w 3906982"/>
              <a:gd name="connsiteY2" fmla="*/ 1496488 h 1496488"/>
              <a:gd name="connsiteX3" fmla="*/ 0 w 3906982"/>
              <a:gd name="connsiteY3" fmla="*/ 0 h 1496488"/>
              <a:gd name="connsiteX0" fmla="*/ 0 w 6745184"/>
              <a:gd name="connsiteY0" fmla="*/ 0 h 1520239"/>
              <a:gd name="connsiteX1" fmla="*/ 6745184 w 6745184"/>
              <a:gd name="connsiteY1" fmla="*/ 1520239 h 1520239"/>
              <a:gd name="connsiteX2" fmla="*/ 0 w 6745184"/>
              <a:gd name="connsiteY2" fmla="*/ 1496488 h 1520239"/>
              <a:gd name="connsiteX3" fmla="*/ 0 w 6745184"/>
              <a:gd name="connsiteY3" fmla="*/ 0 h 1520239"/>
              <a:gd name="connsiteX0" fmla="*/ 0 w 6745184"/>
              <a:gd name="connsiteY0" fmla="*/ 0 h 1496488"/>
              <a:gd name="connsiteX1" fmla="*/ 6745184 w 6745184"/>
              <a:gd name="connsiteY1" fmla="*/ 1484613 h 1496488"/>
              <a:gd name="connsiteX2" fmla="*/ 0 w 6745184"/>
              <a:gd name="connsiteY2" fmla="*/ 1496488 h 1496488"/>
              <a:gd name="connsiteX3" fmla="*/ 0 w 6745184"/>
              <a:gd name="connsiteY3" fmla="*/ 0 h 1496488"/>
            </a:gdLst>
            <a:ahLst/>
            <a:cxnLst>
              <a:cxn ang="0">
                <a:pos x="connsiteX0" y="connsiteY0"/>
              </a:cxn>
              <a:cxn ang="0">
                <a:pos x="connsiteX1" y="connsiteY1"/>
              </a:cxn>
              <a:cxn ang="0">
                <a:pos x="connsiteX2" y="connsiteY2"/>
              </a:cxn>
              <a:cxn ang="0">
                <a:pos x="connsiteX3" y="connsiteY3"/>
              </a:cxn>
            </a:cxnLst>
            <a:rect l="l" t="t" r="r" b="b"/>
            <a:pathLst>
              <a:path w="6745184" h="1496488">
                <a:moveTo>
                  <a:pt x="0" y="0"/>
                </a:moveTo>
                <a:lnTo>
                  <a:pt x="6745184" y="1484613"/>
                </a:lnTo>
                <a:lnTo>
                  <a:pt x="0" y="1496488"/>
                </a:lnTo>
                <a:lnTo>
                  <a:pt x="0" y="0"/>
                </a:lnTo>
                <a:close/>
              </a:path>
            </a:pathLst>
          </a:custGeom>
          <a:solidFill>
            <a:srgbClr val="F3C7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14" name="Picture 13">
            <a:extLst>
              <a:ext uri="{FF2B5EF4-FFF2-40B4-BE49-F238E27FC236}">
                <a16:creationId xmlns:a16="http://schemas.microsoft.com/office/drawing/2014/main" id="{0B7D647F-3DF2-4EA1-BFCB-8CE9B5EA3A6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8402" y="6020888"/>
            <a:ext cx="2491962" cy="677091"/>
          </a:xfrm>
          <a:prstGeom prst="rect">
            <a:avLst/>
          </a:prstGeom>
        </p:spPr>
      </p:pic>
      <p:sp>
        <p:nvSpPr>
          <p:cNvPr id="5" name="TextBox 4">
            <a:extLst>
              <a:ext uri="{FF2B5EF4-FFF2-40B4-BE49-F238E27FC236}">
                <a16:creationId xmlns:a16="http://schemas.microsoft.com/office/drawing/2014/main" id="{91CC8098-A309-4230-9E4C-17B5306058F1}"/>
              </a:ext>
            </a:extLst>
          </p:cNvPr>
          <p:cNvSpPr txBox="1"/>
          <p:nvPr/>
        </p:nvSpPr>
        <p:spPr>
          <a:xfrm>
            <a:off x="427512" y="2328615"/>
            <a:ext cx="11530940" cy="2582245"/>
          </a:xfrm>
          <a:prstGeom prst="rect">
            <a:avLst/>
          </a:prstGeom>
          <a:noFill/>
        </p:spPr>
        <p:txBody>
          <a:bodyPr wrap="square" rtlCol="0">
            <a:spAutoFit/>
          </a:bodyPr>
          <a:lstStyle/>
          <a:p>
            <a:pPr lvl="0" algn="ctr">
              <a:lnSpc>
                <a:spcPct val="90000"/>
              </a:lnSpc>
              <a:spcBef>
                <a:spcPts val="1000"/>
              </a:spcBef>
            </a:pPr>
            <a:r>
              <a:rPr lang="en-AU" sz="3600" dirty="0">
                <a:solidFill>
                  <a:srgbClr val="023956"/>
                </a:solidFill>
              </a:rPr>
              <a:t>The </a:t>
            </a:r>
            <a:r>
              <a:rPr lang="en-AU" sz="3600" b="1" dirty="0">
                <a:solidFill>
                  <a:srgbClr val="023956"/>
                </a:solidFill>
              </a:rPr>
              <a:t>Victorian Cancer Action Plan 2020-24 </a:t>
            </a:r>
            <a:r>
              <a:rPr lang="en-AU" sz="3600" dirty="0">
                <a:solidFill>
                  <a:srgbClr val="023956"/>
                </a:solidFill>
              </a:rPr>
              <a:t>aims to</a:t>
            </a:r>
            <a:r>
              <a:rPr lang="en-AU" sz="3600" b="1" dirty="0">
                <a:solidFill>
                  <a:srgbClr val="023956"/>
                </a:solidFill>
              </a:rPr>
              <a:t> </a:t>
            </a:r>
            <a:r>
              <a:rPr lang="en-AU" sz="3600" dirty="0">
                <a:solidFill>
                  <a:srgbClr val="023956"/>
                </a:solidFill>
              </a:rPr>
              <a:t>achieve health equity across the cancer system </a:t>
            </a:r>
          </a:p>
          <a:p>
            <a:pPr lvl="0">
              <a:lnSpc>
                <a:spcPct val="90000"/>
              </a:lnSpc>
              <a:spcBef>
                <a:spcPts val="1000"/>
              </a:spcBef>
            </a:pPr>
            <a:endParaRPr lang="en-AU" sz="2800" dirty="0">
              <a:solidFill>
                <a:srgbClr val="023956"/>
              </a:solidFill>
            </a:endParaRPr>
          </a:p>
          <a:p>
            <a:pPr algn="ctr">
              <a:lnSpc>
                <a:spcPct val="90000"/>
              </a:lnSpc>
              <a:spcBef>
                <a:spcPts val="1000"/>
              </a:spcBef>
            </a:pPr>
            <a:r>
              <a:rPr lang="en-AU" sz="3600" b="1" i="1" dirty="0">
                <a:solidFill>
                  <a:srgbClr val="023956"/>
                </a:solidFill>
              </a:rPr>
              <a:t>People should not be disadvantaged…</a:t>
            </a:r>
          </a:p>
          <a:p>
            <a:pPr lvl="0">
              <a:lnSpc>
                <a:spcPct val="90000"/>
              </a:lnSpc>
              <a:spcBef>
                <a:spcPts val="1000"/>
              </a:spcBef>
            </a:pPr>
            <a:endParaRPr lang="en-AU" sz="1600" dirty="0">
              <a:solidFill>
                <a:srgbClr val="023956"/>
              </a:solidFill>
            </a:endParaRPr>
          </a:p>
        </p:txBody>
      </p:sp>
    </p:spTree>
    <p:extLst>
      <p:ext uri="{BB962C8B-B14F-4D97-AF65-F5344CB8AC3E}">
        <p14:creationId xmlns:p14="http://schemas.microsoft.com/office/powerpoint/2010/main" val="329124156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E4636E0D-DCBE-4762-A3CB-A49D832CF951}"/>
              </a:ext>
            </a:extLst>
          </p:cNvPr>
          <p:cNvSpPr/>
          <p:nvPr/>
        </p:nvSpPr>
        <p:spPr>
          <a:xfrm rot="20821124">
            <a:off x="157625" y="-1371972"/>
            <a:ext cx="12090343" cy="4650197"/>
          </a:xfrm>
          <a:custGeom>
            <a:avLst/>
            <a:gdLst>
              <a:gd name="connsiteX0" fmla="*/ 0 w 13454743"/>
              <a:gd name="connsiteY0" fmla="*/ 0 h 4771916"/>
              <a:gd name="connsiteX1" fmla="*/ 13454743 w 13454743"/>
              <a:gd name="connsiteY1" fmla="*/ 0 h 4771916"/>
              <a:gd name="connsiteX2" fmla="*/ 13454743 w 13454743"/>
              <a:gd name="connsiteY2" fmla="*/ 4771916 h 4771916"/>
              <a:gd name="connsiteX3" fmla="*/ 0 w 13454743"/>
              <a:gd name="connsiteY3" fmla="*/ 4771916 h 4771916"/>
              <a:gd name="connsiteX4" fmla="*/ 0 w 13454743"/>
              <a:gd name="connsiteY4" fmla="*/ 0 h 4771916"/>
              <a:gd name="connsiteX0" fmla="*/ 0 w 13454743"/>
              <a:gd name="connsiteY0" fmla="*/ 0 h 4771916"/>
              <a:gd name="connsiteX1" fmla="*/ 13454743 w 13454743"/>
              <a:gd name="connsiteY1" fmla="*/ 0 h 4771916"/>
              <a:gd name="connsiteX2" fmla="*/ 12774709 w 13454743"/>
              <a:gd name="connsiteY2" fmla="*/ 4761393 h 4771916"/>
              <a:gd name="connsiteX3" fmla="*/ 0 w 13454743"/>
              <a:gd name="connsiteY3" fmla="*/ 4771916 h 4771916"/>
              <a:gd name="connsiteX4" fmla="*/ 0 w 13454743"/>
              <a:gd name="connsiteY4" fmla="*/ 0 h 4771916"/>
              <a:gd name="connsiteX0" fmla="*/ 0 w 12987458"/>
              <a:gd name="connsiteY0" fmla="*/ 0 h 4771916"/>
              <a:gd name="connsiteX1" fmla="*/ 12987458 w 12987458"/>
              <a:gd name="connsiteY1" fmla="*/ 3877356 h 4771916"/>
              <a:gd name="connsiteX2" fmla="*/ 12774709 w 12987458"/>
              <a:gd name="connsiteY2" fmla="*/ 4761393 h 4771916"/>
              <a:gd name="connsiteX3" fmla="*/ 0 w 12987458"/>
              <a:gd name="connsiteY3" fmla="*/ 4771916 h 4771916"/>
              <a:gd name="connsiteX4" fmla="*/ 0 w 12987458"/>
              <a:gd name="connsiteY4" fmla="*/ 0 h 4771916"/>
              <a:gd name="connsiteX0" fmla="*/ 980406 w 12987458"/>
              <a:gd name="connsiteY0" fmla="*/ 0 h 2998189"/>
              <a:gd name="connsiteX1" fmla="*/ 12987458 w 12987458"/>
              <a:gd name="connsiteY1" fmla="*/ 2103629 h 2998189"/>
              <a:gd name="connsiteX2" fmla="*/ 12774709 w 12987458"/>
              <a:gd name="connsiteY2" fmla="*/ 2987666 h 2998189"/>
              <a:gd name="connsiteX3" fmla="*/ 0 w 12987458"/>
              <a:gd name="connsiteY3" fmla="*/ 2998189 h 2998189"/>
              <a:gd name="connsiteX4" fmla="*/ 980406 w 12987458"/>
              <a:gd name="connsiteY4" fmla="*/ 0 h 2998189"/>
              <a:gd name="connsiteX0" fmla="*/ 1063930 w 12987458"/>
              <a:gd name="connsiteY0" fmla="*/ 0 h 3624834"/>
              <a:gd name="connsiteX1" fmla="*/ 12987458 w 12987458"/>
              <a:gd name="connsiteY1" fmla="*/ 2730274 h 3624834"/>
              <a:gd name="connsiteX2" fmla="*/ 12774709 w 12987458"/>
              <a:gd name="connsiteY2" fmla="*/ 3614311 h 3624834"/>
              <a:gd name="connsiteX3" fmla="*/ 0 w 12987458"/>
              <a:gd name="connsiteY3" fmla="*/ 3624834 h 3624834"/>
              <a:gd name="connsiteX4" fmla="*/ 1063930 w 12987458"/>
              <a:gd name="connsiteY4" fmla="*/ 0 h 3624834"/>
              <a:gd name="connsiteX0" fmla="*/ 815585 w 12739113"/>
              <a:gd name="connsiteY0" fmla="*/ 0 h 3657710"/>
              <a:gd name="connsiteX1" fmla="*/ 12739113 w 12739113"/>
              <a:gd name="connsiteY1" fmla="*/ 2730274 h 3657710"/>
              <a:gd name="connsiteX2" fmla="*/ 12526364 w 12739113"/>
              <a:gd name="connsiteY2" fmla="*/ 3614311 h 3657710"/>
              <a:gd name="connsiteX3" fmla="*/ 0 w 12739113"/>
              <a:gd name="connsiteY3" fmla="*/ 3657710 h 3657710"/>
              <a:gd name="connsiteX4" fmla="*/ 815585 w 12739113"/>
              <a:gd name="connsiteY4" fmla="*/ 0 h 3657710"/>
              <a:gd name="connsiteX0" fmla="*/ 454084 w 12739113"/>
              <a:gd name="connsiteY0" fmla="*/ 1 h 4213725"/>
              <a:gd name="connsiteX1" fmla="*/ 12739113 w 12739113"/>
              <a:gd name="connsiteY1" fmla="*/ 3286289 h 4213725"/>
              <a:gd name="connsiteX2" fmla="*/ 12526364 w 12739113"/>
              <a:gd name="connsiteY2" fmla="*/ 4170326 h 4213725"/>
              <a:gd name="connsiteX3" fmla="*/ 0 w 12739113"/>
              <a:gd name="connsiteY3" fmla="*/ 4213725 h 4213725"/>
              <a:gd name="connsiteX4" fmla="*/ 454084 w 12739113"/>
              <a:gd name="connsiteY4" fmla="*/ 1 h 4213725"/>
              <a:gd name="connsiteX0" fmla="*/ 575782 w 12860811"/>
              <a:gd name="connsiteY0" fmla="*/ -1 h 4187867"/>
              <a:gd name="connsiteX1" fmla="*/ 12860811 w 12860811"/>
              <a:gd name="connsiteY1" fmla="*/ 3286287 h 4187867"/>
              <a:gd name="connsiteX2" fmla="*/ 12648062 w 12860811"/>
              <a:gd name="connsiteY2" fmla="*/ 4170324 h 4187867"/>
              <a:gd name="connsiteX3" fmla="*/ 0 w 12860811"/>
              <a:gd name="connsiteY3" fmla="*/ 4187867 h 4187867"/>
              <a:gd name="connsiteX4" fmla="*/ 575782 w 12860811"/>
              <a:gd name="connsiteY4" fmla="*/ -1 h 4187867"/>
              <a:gd name="connsiteX0" fmla="*/ 575782 w 12860811"/>
              <a:gd name="connsiteY0" fmla="*/ 1 h 5782412"/>
              <a:gd name="connsiteX1" fmla="*/ 12860811 w 12860811"/>
              <a:gd name="connsiteY1" fmla="*/ 3286289 h 5782412"/>
              <a:gd name="connsiteX2" fmla="*/ 12662927 w 12860811"/>
              <a:gd name="connsiteY2" fmla="*/ 5782412 h 5782412"/>
              <a:gd name="connsiteX3" fmla="*/ 0 w 12860811"/>
              <a:gd name="connsiteY3" fmla="*/ 4187869 h 5782412"/>
              <a:gd name="connsiteX4" fmla="*/ 575782 w 12860811"/>
              <a:gd name="connsiteY4" fmla="*/ 1 h 5782412"/>
              <a:gd name="connsiteX0" fmla="*/ 575782 w 12811603"/>
              <a:gd name="connsiteY0" fmla="*/ -1 h 5782410"/>
              <a:gd name="connsiteX1" fmla="*/ 12811603 w 12811603"/>
              <a:gd name="connsiteY1" fmla="*/ 4727741 h 5782410"/>
              <a:gd name="connsiteX2" fmla="*/ 12662927 w 12811603"/>
              <a:gd name="connsiteY2" fmla="*/ 5782410 h 5782410"/>
              <a:gd name="connsiteX3" fmla="*/ 0 w 12811603"/>
              <a:gd name="connsiteY3" fmla="*/ 4187867 h 5782410"/>
              <a:gd name="connsiteX4" fmla="*/ 575782 w 12811603"/>
              <a:gd name="connsiteY4" fmla="*/ -1 h 5782410"/>
              <a:gd name="connsiteX0" fmla="*/ 240344 w 12476165"/>
              <a:gd name="connsiteY0" fmla="*/ 1 h 5782412"/>
              <a:gd name="connsiteX1" fmla="*/ 12476165 w 12476165"/>
              <a:gd name="connsiteY1" fmla="*/ 4727743 h 5782412"/>
              <a:gd name="connsiteX2" fmla="*/ 12327489 w 12476165"/>
              <a:gd name="connsiteY2" fmla="*/ 5782412 h 5782412"/>
              <a:gd name="connsiteX3" fmla="*/ 0 w 12476165"/>
              <a:gd name="connsiteY3" fmla="*/ 1735792 h 5782412"/>
              <a:gd name="connsiteX4" fmla="*/ 240344 w 12476165"/>
              <a:gd name="connsiteY4" fmla="*/ 1 h 5782412"/>
              <a:gd name="connsiteX0" fmla="*/ 240344 w 12455078"/>
              <a:gd name="connsiteY0" fmla="*/ -1 h 5782410"/>
              <a:gd name="connsiteX1" fmla="*/ 12455078 w 12455078"/>
              <a:gd name="connsiteY1" fmla="*/ 4445107 h 5782410"/>
              <a:gd name="connsiteX2" fmla="*/ 12327489 w 12455078"/>
              <a:gd name="connsiteY2" fmla="*/ 5782410 h 5782410"/>
              <a:gd name="connsiteX3" fmla="*/ 0 w 12455078"/>
              <a:gd name="connsiteY3" fmla="*/ 1735790 h 5782410"/>
              <a:gd name="connsiteX4" fmla="*/ 240344 w 12455078"/>
              <a:gd name="connsiteY4" fmla="*/ -1 h 5782410"/>
              <a:gd name="connsiteX0" fmla="*/ 240344 w 12455078"/>
              <a:gd name="connsiteY0" fmla="*/ 1 h 7495593"/>
              <a:gd name="connsiteX1" fmla="*/ 12455078 w 12455078"/>
              <a:gd name="connsiteY1" fmla="*/ 4445109 h 7495593"/>
              <a:gd name="connsiteX2" fmla="*/ 12012984 w 12455078"/>
              <a:gd name="connsiteY2" fmla="*/ 7495594 h 7495593"/>
              <a:gd name="connsiteX3" fmla="*/ 0 w 12455078"/>
              <a:gd name="connsiteY3" fmla="*/ 1735792 h 7495593"/>
              <a:gd name="connsiteX4" fmla="*/ 240344 w 12455078"/>
              <a:gd name="connsiteY4" fmla="*/ 1 h 7495593"/>
              <a:gd name="connsiteX0" fmla="*/ 223003 w 12437737"/>
              <a:gd name="connsiteY0" fmla="*/ -1 h 7495593"/>
              <a:gd name="connsiteX1" fmla="*/ 12437737 w 12437737"/>
              <a:gd name="connsiteY1" fmla="*/ 4445107 h 7495593"/>
              <a:gd name="connsiteX2" fmla="*/ 11995643 w 12437737"/>
              <a:gd name="connsiteY2" fmla="*/ 7495592 h 7495593"/>
              <a:gd name="connsiteX3" fmla="*/ 0 w 12437737"/>
              <a:gd name="connsiteY3" fmla="*/ 1447402 h 7495593"/>
              <a:gd name="connsiteX4" fmla="*/ 223003 w 12437737"/>
              <a:gd name="connsiteY4" fmla="*/ -1 h 7495593"/>
              <a:gd name="connsiteX0" fmla="*/ 223003 w 12428583"/>
              <a:gd name="connsiteY0" fmla="*/ 1 h 7495593"/>
              <a:gd name="connsiteX1" fmla="*/ 12428583 w 12428583"/>
              <a:gd name="connsiteY1" fmla="*/ 4422156 h 7495593"/>
              <a:gd name="connsiteX2" fmla="*/ 11995643 w 12428583"/>
              <a:gd name="connsiteY2" fmla="*/ 7495594 h 7495593"/>
              <a:gd name="connsiteX3" fmla="*/ 0 w 12428583"/>
              <a:gd name="connsiteY3" fmla="*/ 1447404 h 7495593"/>
              <a:gd name="connsiteX4" fmla="*/ 223003 w 12428583"/>
              <a:gd name="connsiteY4" fmla="*/ 1 h 74955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428583" h="7495593">
                <a:moveTo>
                  <a:pt x="223003" y="1"/>
                </a:moveTo>
                <a:lnTo>
                  <a:pt x="12428583" y="4422156"/>
                </a:lnTo>
                <a:lnTo>
                  <a:pt x="11995643" y="7495594"/>
                </a:lnTo>
                <a:lnTo>
                  <a:pt x="0" y="1447404"/>
                </a:lnTo>
                <a:lnTo>
                  <a:pt x="223003" y="1"/>
                </a:lnTo>
                <a:close/>
              </a:path>
            </a:pathLst>
          </a:custGeom>
          <a:solidFill>
            <a:srgbClr val="0054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6" name="AutoShape 2" descr="http://www.honeywellanalytics.com/~/media/honeywell-analytics/images/headers/questionanswers980x275.jpg?h=275&amp;la=en&amp;w=980&amp;hash=952A4776F4DDC4A4BD6382EB5A746099578C9797">
            <a:extLst>
              <a:ext uri="{FF2B5EF4-FFF2-40B4-BE49-F238E27FC236}">
                <a16:creationId xmlns:a16="http://schemas.microsoft.com/office/drawing/2014/main" id="{60A6170F-6BA5-49A4-8897-48DEE73B7577}"/>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10" name="Rectangle 9">
            <a:extLst>
              <a:ext uri="{FF2B5EF4-FFF2-40B4-BE49-F238E27FC236}">
                <a16:creationId xmlns:a16="http://schemas.microsoft.com/office/drawing/2014/main" id="{C9CFC438-4497-4A84-BCA7-97C9E9B03302}"/>
              </a:ext>
            </a:extLst>
          </p:cNvPr>
          <p:cNvSpPr/>
          <p:nvPr/>
        </p:nvSpPr>
        <p:spPr>
          <a:xfrm>
            <a:off x="248402" y="-31965"/>
            <a:ext cx="6362515" cy="98509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AU" sz="4400" b="1" dirty="0">
                <a:solidFill>
                  <a:schemeClr val="bg1"/>
                </a:solidFill>
              </a:rPr>
              <a:t>By where they live…</a:t>
            </a:r>
          </a:p>
        </p:txBody>
      </p:sp>
      <p:sp>
        <p:nvSpPr>
          <p:cNvPr id="3" name="Rectangle 2">
            <a:extLst>
              <a:ext uri="{FF2B5EF4-FFF2-40B4-BE49-F238E27FC236}">
                <a16:creationId xmlns:a16="http://schemas.microsoft.com/office/drawing/2014/main" id="{6E9EDF6C-BD4C-47D6-BCE3-93AC2027595A}"/>
              </a:ext>
            </a:extLst>
          </p:cNvPr>
          <p:cNvSpPr/>
          <p:nvPr/>
        </p:nvSpPr>
        <p:spPr>
          <a:xfrm>
            <a:off x="0" y="4955702"/>
            <a:ext cx="12279086" cy="1920308"/>
          </a:xfrm>
          <a:custGeom>
            <a:avLst/>
            <a:gdLst>
              <a:gd name="connsiteX0" fmla="*/ 0 w 12813476"/>
              <a:gd name="connsiteY0" fmla="*/ 0 h 2458193"/>
              <a:gd name="connsiteX1" fmla="*/ 12813476 w 12813476"/>
              <a:gd name="connsiteY1" fmla="*/ 0 h 2458193"/>
              <a:gd name="connsiteX2" fmla="*/ 12813476 w 12813476"/>
              <a:gd name="connsiteY2" fmla="*/ 2458193 h 2458193"/>
              <a:gd name="connsiteX3" fmla="*/ 0 w 12813476"/>
              <a:gd name="connsiteY3" fmla="*/ 2458193 h 2458193"/>
              <a:gd name="connsiteX4" fmla="*/ 0 w 12813476"/>
              <a:gd name="connsiteY4" fmla="*/ 0 h 2458193"/>
              <a:gd name="connsiteX0" fmla="*/ 457484 w 12813476"/>
              <a:gd name="connsiteY0" fmla="*/ 0 h 2669597"/>
              <a:gd name="connsiteX1" fmla="*/ 12813476 w 12813476"/>
              <a:gd name="connsiteY1" fmla="*/ 211404 h 2669597"/>
              <a:gd name="connsiteX2" fmla="*/ 12813476 w 12813476"/>
              <a:gd name="connsiteY2" fmla="*/ 2669597 h 2669597"/>
              <a:gd name="connsiteX3" fmla="*/ 0 w 12813476"/>
              <a:gd name="connsiteY3" fmla="*/ 2669597 h 2669597"/>
              <a:gd name="connsiteX4" fmla="*/ 457484 w 12813476"/>
              <a:gd name="connsiteY4" fmla="*/ 0 h 2669597"/>
              <a:gd name="connsiteX0" fmla="*/ 457484 w 12813476"/>
              <a:gd name="connsiteY0" fmla="*/ 0 h 3560049"/>
              <a:gd name="connsiteX1" fmla="*/ 12813476 w 12813476"/>
              <a:gd name="connsiteY1" fmla="*/ 211404 h 3560049"/>
              <a:gd name="connsiteX2" fmla="*/ 12240684 w 12813476"/>
              <a:gd name="connsiteY2" fmla="*/ 3560049 h 3560049"/>
              <a:gd name="connsiteX3" fmla="*/ 0 w 12813476"/>
              <a:gd name="connsiteY3" fmla="*/ 2669597 h 3560049"/>
              <a:gd name="connsiteX4" fmla="*/ 457484 w 12813476"/>
              <a:gd name="connsiteY4" fmla="*/ 0 h 3560049"/>
              <a:gd name="connsiteX0" fmla="*/ 457484 w 12714072"/>
              <a:gd name="connsiteY0" fmla="*/ 0 h 3560049"/>
              <a:gd name="connsiteX1" fmla="*/ 12714072 w 12714072"/>
              <a:gd name="connsiteY1" fmla="*/ 796790 h 3560049"/>
              <a:gd name="connsiteX2" fmla="*/ 12240684 w 12714072"/>
              <a:gd name="connsiteY2" fmla="*/ 3560049 h 3560049"/>
              <a:gd name="connsiteX3" fmla="*/ 0 w 12714072"/>
              <a:gd name="connsiteY3" fmla="*/ 2669597 h 3560049"/>
              <a:gd name="connsiteX4" fmla="*/ 457484 w 12714072"/>
              <a:gd name="connsiteY4" fmla="*/ 0 h 3560049"/>
              <a:gd name="connsiteX0" fmla="*/ 397842 w 12714072"/>
              <a:gd name="connsiteY0" fmla="*/ 0 h 3208818"/>
              <a:gd name="connsiteX1" fmla="*/ 12714072 w 12714072"/>
              <a:gd name="connsiteY1" fmla="*/ 445559 h 3208818"/>
              <a:gd name="connsiteX2" fmla="*/ 12240684 w 12714072"/>
              <a:gd name="connsiteY2" fmla="*/ 3208818 h 3208818"/>
              <a:gd name="connsiteX3" fmla="*/ 0 w 12714072"/>
              <a:gd name="connsiteY3" fmla="*/ 2318366 h 3208818"/>
              <a:gd name="connsiteX4" fmla="*/ 397842 w 12714072"/>
              <a:gd name="connsiteY4" fmla="*/ 0 h 3208818"/>
              <a:gd name="connsiteX0" fmla="*/ 184086 w 12500316"/>
              <a:gd name="connsiteY0" fmla="*/ 0 h 3208818"/>
              <a:gd name="connsiteX1" fmla="*/ 12500316 w 12500316"/>
              <a:gd name="connsiteY1" fmla="*/ 445559 h 3208818"/>
              <a:gd name="connsiteX2" fmla="*/ 12026928 w 12500316"/>
              <a:gd name="connsiteY2" fmla="*/ 3208818 h 3208818"/>
              <a:gd name="connsiteX3" fmla="*/ 0 w 12500316"/>
              <a:gd name="connsiteY3" fmla="*/ 2342116 h 3208818"/>
              <a:gd name="connsiteX4" fmla="*/ 184086 w 12500316"/>
              <a:gd name="connsiteY4" fmla="*/ 0 h 3208818"/>
              <a:gd name="connsiteX0" fmla="*/ 29706 w 12500316"/>
              <a:gd name="connsiteY0" fmla="*/ 0 h 3113816"/>
              <a:gd name="connsiteX1" fmla="*/ 12500316 w 12500316"/>
              <a:gd name="connsiteY1" fmla="*/ 350557 h 3113816"/>
              <a:gd name="connsiteX2" fmla="*/ 12026928 w 12500316"/>
              <a:gd name="connsiteY2" fmla="*/ 3113816 h 3113816"/>
              <a:gd name="connsiteX3" fmla="*/ 0 w 12500316"/>
              <a:gd name="connsiteY3" fmla="*/ 2247114 h 3113816"/>
              <a:gd name="connsiteX4" fmla="*/ 29706 w 12500316"/>
              <a:gd name="connsiteY4" fmla="*/ 0 h 3113816"/>
              <a:gd name="connsiteX0" fmla="*/ 29706 w 12215308"/>
              <a:gd name="connsiteY0" fmla="*/ 0 h 3113816"/>
              <a:gd name="connsiteX1" fmla="*/ 12215308 w 12215308"/>
              <a:gd name="connsiteY1" fmla="*/ 611814 h 3113816"/>
              <a:gd name="connsiteX2" fmla="*/ 12026928 w 12215308"/>
              <a:gd name="connsiteY2" fmla="*/ 3113816 h 3113816"/>
              <a:gd name="connsiteX3" fmla="*/ 0 w 12215308"/>
              <a:gd name="connsiteY3" fmla="*/ 2247114 h 3113816"/>
              <a:gd name="connsiteX4" fmla="*/ 29706 w 12215308"/>
              <a:gd name="connsiteY4" fmla="*/ 0 h 3113816"/>
              <a:gd name="connsiteX0" fmla="*/ 29706 w 12203432"/>
              <a:gd name="connsiteY0" fmla="*/ 373838 h 3487654"/>
              <a:gd name="connsiteX1" fmla="*/ 12203432 w 12203432"/>
              <a:gd name="connsiteY1" fmla="*/ 0 h 3487654"/>
              <a:gd name="connsiteX2" fmla="*/ 12026928 w 12203432"/>
              <a:gd name="connsiteY2" fmla="*/ 3487654 h 3487654"/>
              <a:gd name="connsiteX3" fmla="*/ 0 w 12203432"/>
              <a:gd name="connsiteY3" fmla="*/ 2620952 h 3487654"/>
              <a:gd name="connsiteX4" fmla="*/ 29706 w 12203432"/>
              <a:gd name="connsiteY4" fmla="*/ 373838 h 3487654"/>
              <a:gd name="connsiteX0" fmla="*/ 29706 w 12203432"/>
              <a:gd name="connsiteY0" fmla="*/ 373838 h 3487654"/>
              <a:gd name="connsiteX1" fmla="*/ 12203432 w 12203432"/>
              <a:gd name="connsiteY1" fmla="*/ 0 h 3487654"/>
              <a:gd name="connsiteX2" fmla="*/ 12120893 w 12203432"/>
              <a:gd name="connsiteY2" fmla="*/ 1978633 h 3487654"/>
              <a:gd name="connsiteX3" fmla="*/ 12026928 w 12203432"/>
              <a:gd name="connsiteY3" fmla="*/ 3487654 h 3487654"/>
              <a:gd name="connsiteX4" fmla="*/ 0 w 12203432"/>
              <a:gd name="connsiteY4" fmla="*/ 2620952 h 3487654"/>
              <a:gd name="connsiteX5" fmla="*/ 29706 w 12203432"/>
              <a:gd name="connsiteY5" fmla="*/ 373838 h 3487654"/>
              <a:gd name="connsiteX0" fmla="*/ 374090 w 12547816"/>
              <a:gd name="connsiteY0" fmla="*/ 373838 h 3487654"/>
              <a:gd name="connsiteX1" fmla="*/ 12547816 w 12547816"/>
              <a:gd name="connsiteY1" fmla="*/ 0 h 3487654"/>
              <a:gd name="connsiteX2" fmla="*/ 12465277 w 12547816"/>
              <a:gd name="connsiteY2" fmla="*/ 1978633 h 3487654"/>
              <a:gd name="connsiteX3" fmla="*/ 12371312 w 12547816"/>
              <a:gd name="connsiteY3" fmla="*/ 3487654 h 3487654"/>
              <a:gd name="connsiteX4" fmla="*/ 0 w 12547816"/>
              <a:gd name="connsiteY4" fmla="*/ 3475975 h 3487654"/>
              <a:gd name="connsiteX5" fmla="*/ 374090 w 12547816"/>
              <a:gd name="connsiteY5" fmla="*/ 373838 h 3487654"/>
              <a:gd name="connsiteX0" fmla="*/ 374090 w 12547816"/>
              <a:gd name="connsiteY0" fmla="*/ 373838 h 3475975"/>
              <a:gd name="connsiteX1" fmla="*/ 12547816 w 12547816"/>
              <a:gd name="connsiteY1" fmla="*/ 0 h 3475975"/>
              <a:gd name="connsiteX2" fmla="*/ 12465277 w 12547816"/>
              <a:gd name="connsiteY2" fmla="*/ 1978633 h 3475975"/>
              <a:gd name="connsiteX3" fmla="*/ 12347562 w 12547816"/>
              <a:gd name="connsiteY3" fmla="*/ 3250147 h 3475975"/>
              <a:gd name="connsiteX4" fmla="*/ 0 w 12547816"/>
              <a:gd name="connsiteY4" fmla="*/ 3475975 h 3475975"/>
              <a:gd name="connsiteX5" fmla="*/ 374090 w 12547816"/>
              <a:gd name="connsiteY5" fmla="*/ 373838 h 3475975"/>
              <a:gd name="connsiteX0" fmla="*/ 374090 w 12547816"/>
              <a:gd name="connsiteY0" fmla="*/ 373838 h 3475975"/>
              <a:gd name="connsiteX1" fmla="*/ 12547816 w 12547816"/>
              <a:gd name="connsiteY1" fmla="*/ 0 h 3475975"/>
              <a:gd name="connsiteX2" fmla="*/ 12465277 w 12547816"/>
              <a:gd name="connsiteY2" fmla="*/ 1978633 h 3475975"/>
              <a:gd name="connsiteX3" fmla="*/ 12228809 w 12547816"/>
              <a:gd name="connsiteY3" fmla="*/ 3463903 h 3475975"/>
              <a:gd name="connsiteX4" fmla="*/ 0 w 12547816"/>
              <a:gd name="connsiteY4" fmla="*/ 3475975 h 3475975"/>
              <a:gd name="connsiteX5" fmla="*/ 374090 w 12547816"/>
              <a:gd name="connsiteY5" fmla="*/ 373838 h 3475975"/>
              <a:gd name="connsiteX0" fmla="*/ 374090 w 12470724"/>
              <a:gd name="connsiteY0" fmla="*/ 0 h 3102137"/>
              <a:gd name="connsiteX1" fmla="*/ 12239057 w 12470724"/>
              <a:gd name="connsiteY1" fmla="*/ 314931 h 3102137"/>
              <a:gd name="connsiteX2" fmla="*/ 12465277 w 12470724"/>
              <a:gd name="connsiteY2" fmla="*/ 1604795 h 3102137"/>
              <a:gd name="connsiteX3" fmla="*/ 12228809 w 12470724"/>
              <a:gd name="connsiteY3" fmla="*/ 3090065 h 3102137"/>
              <a:gd name="connsiteX4" fmla="*/ 0 w 12470724"/>
              <a:gd name="connsiteY4" fmla="*/ 3102137 h 3102137"/>
              <a:gd name="connsiteX5" fmla="*/ 374090 w 12470724"/>
              <a:gd name="connsiteY5" fmla="*/ 0 h 3102137"/>
              <a:gd name="connsiteX0" fmla="*/ 374090 w 12239057"/>
              <a:gd name="connsiteY0" fmla="*/ 0 h 3102137"/>
              <a:gd name="connsiteX1" fmla="*/ 12239057 w 12239057"/>
              <a:gd name="connsiteY1" fmla="*/ 314931 h 3102137"/>
              <a:gd name="connsiteX2" fmla="*/ 12192145 w 12239057"/>
              <a:gd name="connsiteY2" fmla="*/ 1604795 h 3102137"/>
              <a:gd name="connsiteX3" fmla="*/ 12228809 w 12239057"/>
              <a:gd name="connsiteY3" fmla="*/ 3090065 h 3102137"/>
              <a:gd name="connsiteX4" fmla="*/ 0 w 12239057"/>
              <a:gd name="connsiteY4" fmla="*/ 3102137 h 3102137"/>
              <a:gd name="connsiteX5" fmla="*/ 374090 w 12239057"/>
              <a:gd name="connsiteY5" fmla="*/ 0 h 3102137"/>
              <a:gd name="connsiteX0" fmla="*/ 0 w 12244978"/>
              <a:gd name="connsiteY0" fmla="*/ 1490118 h 2787206"/>
              <a:gd name="connsiteX1" fmla="*/ 12244978 w 12244978"/>
              <a:gd name="connsiteY1" fmla="*/ 0 h 2787206"/>
              <a:gd name="connsiteX2" fmla="*/ 12198066 w 12244978"/>
              <a:gd name="connsiteY2" fmla="*/ 1289864 h 2787206"/>
              <a:gd name="connsiteX3" fmla="*/ 12234730 w 12244978"/>
              <a:gd name="connsiteY3" fmla="*/ 2775134 h 2787206"/>
              <a:gd name="connsiteX4" fmla="*/ 5921 w 12244978"/>
              <a:gd name="connsiteY4" fmla="*/ 2787206 h 2787206"/>
              <a:gd name="connsiteX5" fmla="*/ 0 w 12244978"/>
              <a:gd name="connsiteY5" fmla="*/ 1490118 h 2787206"/>
              <a:gd name="connsiteX0" fmla="*/ 12198066 w 12289506"/>
              <a:gd name="connsiteY0" fmla="*/ 1289864 h 2787206"/>
              <a:gd name="connsiteX1" fmla="*/ 12234730 w 12289506"/>
              <a:gd name="connsiteY1" fmla="*/ 2775134 h 2787206"/>
              <a:gd name="connsiteX2" fmla="*/ 5921 w 12289506"/>
              <a:gd name="connsiteY2" fmla="*/ 2787206 h 2787206"/>
              <a:gd name="connsiteX3" fmla="*/ 0 w 12289506"/>
              <a:gd name="connsiteY3" fmla="*/ 1490118 h 2787206"/>
              <a:gd name="connsiteX4" fmla="*/ 12244978 w 12289506"/>
              <a:gd name="connsiteY4" fmla="*/ 0 h 2787206"/>
              <a:gd name="connsiteX5" fmla="*/ 12289506 w 12289506"/>
              <a:gd name="connsiteY5" fmla="*/ 1381304 h 2787206"/>
              <a:gd name="connsiteX0" fmla="*/ 12198066 w 12289506"/>
              <a:gd name="connsiteY0" fmla="*/ 1289864 h 2787206"/>
              <a:gd name="connsiteX1" fmla="*/ 12234730 w 12289506"/>
              <a:gd name="connsiteY1" fmla="*/ 2775134 h 2787206"/>
              <a:gd name="connsiteX2" fmla="*/ 5921 w 12289506"/>
              <a:gd name="connsiteY2" fmla="*/ 2787206 h 2787206"/>
              <a:gd name="connsiteX3" fmla="*/ 0 w 12289506"/>
              <a:gd name="connsiteY3" fmla="*/ 1490118 h 2787206"/>
              <a:gd name="connsiteX4" fmla="*/ 12244978 w 12289506"/>
              <a:gd name="connsiteY4" fmla="*/ 0 h 2787206"/>
              <a:gd name="connsiteX5" fmla="*/ 12289506 w 12289506"/>
              <a:gd name="connsiteY5" fmla="*/ 1381304 h 2787206"/>
              <a:gd name="connsiteX0" fmla="*/ 12198066 w 12244978"/>
              <a:gd name="connsiteY0" fmla="*/ 1289864 h 2787206"/>
              <a:gd name="connsiteX1" fmla="*/ 12234730 w 12244978"/>
              <a:gd name="connsiteY1" fmla="*/ 2775134 h 2787206"/>
              <a:gd name="connsiteX2" fmla="*/ 5921 w 12244978"/>
              <a:gd name="connsiteY2" fmla="*/ 2787206 h 2787206"/>
              <a:gd name="connsiteX3" fmla="*/ 0 w 12244978"/>
              <a:gd name="connsiteY3" fmla="*/ 1490118 h 2787206"/>
              <a:gd name="connsiteX4" fmla="*/ 12244978 w 12244978"/>
              <a:gd name="connsiteY4" fmla="*/ 0 h 2787206"/>
              <a:gd name="connsiteX0" fmla="*/ 12198066 w 12234730"/>
              <a:gd name="connsiteY0" fmla="*/ 1289864 h 2787206"/>
              <a:gd name="connsiteX1" fmla="*/ 12234730 w 12234730"/>
              <a:gd name="connsiteY1" fmla="*/ 2775134 h 2787206"/>
              <a:gd name="connsiteX2" fmla="*/ 5921 w 12234730"/>
              <a:gd name="connsiteY2" fmla="*/ 2787206 h 2787206"/>
              <a:gd name="connsiteX3" fmla="*/ 0 w 12234730"/>
              <a:gd name="connsiteY3" fmla="*/ 1490118 h 2787206"/>
              <a:gd name="connsiteX4" fmla="*/ 12185601 w 12234730"/>
              <a:gd name="connsiteY4" fmla="*/ 0 h 2787206"/>
              <a:gd name="connsiteX0" fmla="*/ 12198066 w 12234730"/>
              <a:gd name="connsiteY0" fmla="*/ 719849 h 2217191"/>
              <a:gd name="connsiteX1" fmla="*/ 12234730 w 12234730"/>
              <a:gd name="connsiteY1" fmla="*/ 2205119 h 2217191"/>
              <a:gd name="connsiteX2" fmla="*/ 5921 w 12234730"/>
              <a:gd name="connsiteY2" fmla="*/ 2217191 h 2217191"/>
              <a:gd name="connsiteX3" fmla="*/ 0 w 12234730"/>
              <a:gd name="connsiteY3" fmla="*/ 920103 h 2217191"/>
              <a:gd name="connsiteX4" fmla="*/ 12173726 w 12234730"/>
              <a:gd name="connsiteY4" fmla="*/ 0 h 2217191"/>
              <a:gd name="connsiteX0" fmla="*/ 12209942 w 12246606"/>
              <a:gd name="connsiteY0" fmla="*/ 719849 h 2217191"/>
              <a:gd name="connsiteX1" fmla="*/ 12246606 w 12246606"/>
              <a:gd name="connsiteY1" fmla="*/ 2205119 h 2217191"/>
              <a:gd name="connsiteX2" fmla="*/ 17797 w 12246606"/>
              <a:gd name="connsiteY2" fmla="*/ 2217191 h 2217191"/>
              <a:gd name="connsiteX3" fmla="*/ 0 w 12246606"/>
              <a:gd name="connsiteY3" fmla="*/ 1430742 h 2217191"/>
              <a:gd name="connsiteX4" fmla="*/ 12185602 w 12246606"/>
              <a:gd name="connsiteY4" fmla="*/ 0 h 2217191"/>
              <a:gd name="connsiteX0" fmla="*/ 12198067 w 12234731"/>
              <a:gd name="connsiteY0" fmla="*/ 719849 h 2217191"/>
              <a:gd name="connsiteX1" fmla="*/ 12234731 w 12234731"/>
              <a:gd name="connsiteY1" fmla="*/ 2205119 h 2217191"/>
              <a:gd name="connsiteX2" fmla="*/ 5922 w 12234731"/>
              <a:gd name="connsiteY2" fmla="*/ 2217191 h 2217191"/>
              <a:gd name="connsiteX3" fmla="*/ 0 w 12234731"/>
              <a:gd name="connsiteY3" fmla="*/ 1680123 h 2217191"/>
              <a:gd name="connsiteX4" fmla="*/ 12173727 w 12234731"/>
              <a:gd name="connsiteY4" fmla="*/ 0 h 2217191"/>
              <a:gd name="connsiteX0" fmla="*/ 12198067 w 12234731"/>
              <a:gd name="connsiteY0" fmla="*/ 422966 h 1920308"/>
              <a:gd name="connsiteX1" fmla="*/ 12234731 w 12234731"/>
              <a:gd name="connsiteY1" fmla="*/ 1908236 h 1920308"/>
              <a:gd name="connsiteX2" fmla="*/ 5922 w 12234731"/>
              <a:gd name="connsiteY2" fmla="*/ 1920308 h 1920308"/>
              <a:gd name="connsiteX3" fmla="*/ 0 w 12234731"/>
              <a:gd name="connsiteY3" fmla="*/ 1383240 h 1920308"/>
              <a:gd name="connsiteX4" fmla="*/ 12209353 w 12234731"/>
              <a:gd name="connsiteY4" fmla="*/ 0 h 19203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34731" h="1920308">
                <a:moveTo>
                  <a:pt x="12198067" y="422966"/>
                </a:moveTo>
                <a:lnTo>
                  <a:pt x="12234731" y="1908236"/>
                </a:lnTo>
                <a:lnTo>
                  <a:pt x="5922" y="1920308"/>
                </a:lnTo>
                <a:cubicBezTo>
                  <a:pt x="3948" y="1487945"/>
                  <a:pt x="1974" y="1815603"/>
                  <a:pt x="0" y="1383240"/>
                </a:cubicBezTo>
                <a:lnTo>
                  <a:pt x="12209353" y="0"/>
                </a:lnTo>
              </a:path>
            </a:pathLst>
          </a:custGeom>
          <a:solidFill>
            <a:srgbClr val="00B8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p>
        </p:txBody>
      </p:sp>
      <p:sp>
        <p:nvSpPr>
          <p:cNvPr id="4" name="Rectangle 3">
            <a:extLst>
              <a:ext uri="{FF2B5EF4-FFF2-40B4-BE49-F238E27FC236}">
                <a16:creationId xmlns:a16="http://schemas.microsoft.com/office/drawing/2014/main" id="{B94CD068-16CA-4C4F-89A5-E14777C3ABAE}"/>
              </a:ext>
            </a:extLst>
          </p:cNvPr>
          <p:cNvSpPr/>
          <p:nvPr/>
        </p:nvSpPr>
        <p:spPr>
          <a:xfrm>
            <a:off x="0" y="5379522"/>
            <a:ext cx="6745184" cy="1496488"/>
          </a:xfrm>
          <a:custGeom>
            <a:avLst/>
            <a:gdLst>
              <a:gd name="connsiteX0" fmla="*/ 0 w 3906982"/>
              <a:gd name="connsiteY0" fmla="*/ 0 h 1496488"/>
              <a:gd name="connsiteX1" fmla="*/ 3906982 w 3906982"/>
              <a:gd name="connsiteY1" fmla="*/ 0 h 1496488"/>
              <a:gd name="connsiteX2" fmla="*/ 3906982 w 3906982"/>
              <a:gd name="connsiteY2" fmla="*/ 1496488 h 1496488"/>
              <a:gd name="connsiteX3" fmla="*/ 0 w 3906982"/>
              <a:gd name="connsiteY3" fmla="*/ 1496488 h 1496488"/>
              <a:gd name="connsiteX4" fmla="*/ 0 w 3906982"/>
              <a:gd name="connsiteY4" fmla="*/ 0 h 1496488"/>
              <a:gd name="connsiteX0" fmla="*/ 0 w 3906982"/>
              <a:gd name="connsiteY0" fmla="*/ 0 h 1496488"/>
              <a:gd name="connsiteX1" fmla="*/ 3906982 w 3906982"/>
              <a:gd name="connsiteY1" fmla="*/ 1496488 h 1496488"/>
              <a:gd name="connsiteX2" fmla="*/ 0 w 3906982"/>
              <a:gd name="connsiteY2" fmla="*/ 1496488 h 1496488"/>
              <a:gd name="connsiteX3" fmla="*/ 0 w 3906982"/>
              <a:gd name="connsiteY3" fmla="*/ 0 h 1496488"/>
              <a:gd name="connsiteX0" fmla="*/ 0 w 6745184"/>
              <a:gd name="connsiteY0" fmla="*/ 0 h 1520239"/>
              <a:gd name="connsiteX1" fmla="*/ 6745184 w 6745184"/>
              <a:gd name="connsiteY1" fmla="*/ 1520239 h 1520239"/>
              <a:gd name="connsiteX2" fmla="*/ 0 w 6745184"/>
              <a:gd name="connsiteY2" fmla="*/ 1496488 h 1520239"/>
              <a:gd name="connsiteX3" fmla="*/ 0 w 6745184"/>
              <a:gd name="connsiteY3" fmla="*/ 0 h 1520239"/>
              <a:gd name="connsiteX0" fmla="*/ 0 w 6745184"/>
              <a:gd name="connsiteY0" fmla="*/ 0 h 1496488"/>
              <a:gd name="connsiteX1" fmla="*/ 6745184 w 6745184"/>
              <a:gd name="connsiteY1" fmla="*/ 1484613 h 1496488"/>
              <a:gd name="connsiteX2" fmla="*/ 0 w 6745184"/>
              <a:gd name="connsiteY2" fmla="*/ 1496488 h 1496488"/>
              <a:gd name="connsiteX3" fmla="*/ 0 w 6745184"/>
              <a:gd name="connsiteY3" fmla="*/ 0 h 1496488"/>
            </a:gdLst>
            <a:ahLst/>
            <a:cxnLst>
              <a:cxn ang="0">
                <a:pos x="connsiteX0" y="connsiteY0"/>
              </a:cxn>
              <a:cxn ang="0">
                <a:pos x="connsiteX1" y="connsiteY1"/>
              </a:cxn>
              <a:cxn ang="0">
                <a:pos x="connsiteX2" y="connsiteY2"/>
              </a:cxn>
              <a:cxn ang="0">
                <a:pos x="connsiteX3" y="connsiteY3"/>
              </a:cxn>
            </a:cxnLst>
            <a:rect l="l" t="t" r="r" b="b"/>
            <a:pathLst>
              <a:path w="6745184" h="1496488">
                <a:moveTo>
                  <a:pt x="0" y="0"/>
                </a:moveTo>
                <a:lnTo>
                  <a:pt x="6745184" y="1484613"/>
                </a:lnTo>
                <a:lnTo>
                  <a:pt x="0" y="1496488"/>
                </a:lnTo>
                <a:lnTo>
                  <a:pt x="0" y="0"/>
                </a:lnTo>
                <a:close/>
              </a:path>
            </a:pathLst>
          </a:custGeom>
          <a:solidFill>
            <a:srgbClr val="F3C7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14" name="Picture 13">
            <a:extLst>
              <a:ext uri="{FF2B5EF4-FFF2-40B4-BE49-F238E27FC236}">
                <a16:creationId xmlns:a16="http://schemas.microsoft.com/office/drawing/2014/main" id="{0B7D647F-3DF2-4EA1-BFCB-8CE9B5EA3A6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8402" y="6020888"/>
            <a:ext cx="2491962" cy="677091"/>
          </a:xfrm>
          <a:prstGeom prst="rect">
            <a:avLst/>
          </a:prstGeom>
        </p:spPr>
      </p:pic>
      <p:sp>
        <p:nvSpPr>
          <p:cNvPr id="5" name="TextBox 4">
            <a:extLst>
              <a:ext uri="{FF2B5EF4-FFF2-40B4-BE49-F238E27FC236}">
                <a16:creationId xmlns:a16="http://schemas.microsoft.com/office/drawing/2014/main" id="{91CC8098-A309-4230-9E4C-17B5306058F1}"/>
              </a:ext>
            </a:extLst>
          </p:cNvPr>
          <p:cNvSpPr txBox="1"/>
          <p:nvPr/>
        </p:nvSpPr>
        <p:spPr>
          <a:xfrm>
            <a:off x="5611730" y="2806215"/>
            <a:ext cx="5313569" cy="940770"/>
          </a:xfrm>
          <a:prstGeom prst="rect">
            <a:avLst/>
          </a:prstGeom>
          <a:noFill/>
        </p:spPr>
        <p:txBody>
          <a:bodyPr wrap="square" rtlCol="0">
            <a:spAutoFit/>
          </a:bodyPr>
          <a:lstStyle/>
          <a:p>
            <a:pPr>
              <a:lnSpc>
                <a:spcPct val="90000"/>
              </a:lnSpc>
              <a:spcBef>
                <a:spcPts val="1000"/>
              </a:spcBef>
            </a:pPr>
            <a:r>
              <a:rPr lang="en-AU" sz="3600" b="1" dirty="0">
                <a:solidFill>
                  <a:srgbClr val="023956"/>
                </a:solidFill>
              </a:rPr>
              <a:t>Those living in rural areas.</a:t>
            </a:r>
          </a:p>
          <a:p>
            <a:pPr lvl="0">
              <a:lnSpc>
                <a:spcPct val="90000"/>
              </a:lnSpc>
              <a:spcBef>
                <a:spcPts val="1000"/>
              </a:spcBef>
            </a:pPr>
            <a:endParaRPr lang="en-AU" sz="1600" dirty="0">
              <a:solidFill>
                <a:srgbClr val="023956"/>
              </a:solidFill>
            </a:endParaRPr>
          </a:p>
        </p:txBody>
      </p:sp>
      <p:pic>
        <p:nvPicPr>
          <p:cNvPr id="7" name="Picture 6">
            <a:extLst>
              <a:ext uri="{FF2B5EF4-FFF2-40B4-BE49-F238E27FC236}">
                <a16:creationId xmlns:a16="http://schemas.microsoft.com/office/drawing/2014/main" id="{8715D111-9B60-4A4D-99EE-42BDD6A198DB}"/>
              </a:ext>
            </a:extLst>
          </p:cNvPr>
          <p:cNvPicPr>
            <a:picLocks noChangeAspect="1"/>
          </p:cNvPicPr>
          <p:nvPr/>
        </p:nvPicPr>
        <p:blipFill>
          <a:blip r:embed="rId4"/>
          <a:stretch>
            <a:fillRect/>
          </a:stretch>
        </p:blipFill>
        <p:spPr>
          <a:xfrm>
            <a:off x="857245" y="1674420"/>
            <a:ext cx="4546027" cy="3770132"/>
          </a:xfrm>
          <a:prstGeom prst="rect">
            <a:avLst/>
          </a:prstGeom>
          <a:ln w="38100">
            <a:solidFill>
              <a:srgbClr val="00B8EC"/>
            </a:solidFill>
          </a:ln>
        </p:spPr>
      </p:pic>
    </p:spTree>
    <p:extLst>
      <p:ext uri="{BB962C8B-B14F-4D97-AF65-F5344CB8AC3E}">
        <p14:creationId xmlns:p14="http://schemas.microsoft.com/office/powerpoint/2010/main" val="294178291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E4636E0D-DCBE-4762-A3CB-A49D832CF951}"/>
              </a:ext>
            </a:extLst>
          </p:cNvPr>
          <p:cNvSpPr/>
          <p:nvPr/>
        </p:nvSpPr>
        <p:spPr>
          <a:xfrm rot="20821124">
            <a:off x="97863" y="-1371064"/>
            <a:ext cx="12238555" cy="4272765"/>
          </a:xfrm>
          <a:custGeom>
            <a:avLst/>
            <a:gdLst>
              <a:gd name="connsiteX0" fmla="*/ 0 w 13454743"/>
              <a:gd name="connsiteY0" fmla="*/ 0 h 4771916"/>
              <a:gd name="connsiteX1" fmla="*/ 13454743 w 13454743"/>
              <a:gd name="connsiteY1" fmla="*/ 0 h 4771916"/>
              <a:gd name="connsiteX2" fmla="*/ 13454743 w 13454743"/>
              <a:gd name="connsiteY2" fmla="*/ 4771916 h 4771916"/>
              <a:gd name="connsiteX3" fmla="*/ 0 w 13454743"/>
              <a:gd name="connsiteY3" fmla="*/ 4771916 h 4771916"/>
              <a:gd name="connsiteX4" fmla="*/ 0 w 13454743"/>
              <a:gd name="connsiteY4" fmla="*/ 0 h 4771916"/>
              <a:gd name="connsiteX0" fmla="*/ 0 w 13454743"/>
              <a:gd name="connsiteY0" fmla="*/ 0 h 4771916"/>
              <a:gd name="connsiteX1" fmla="*/ 13454743 w 13454743"/>
              <a:gd name="connsiteY1" fmla="*/ 0 h 4771916"/>
              <a:gd name="connsiteX2" fmla="*/ 12774709 w 13454743"/>
              <a:gd name="connsiteY2" fmla="*/ 4761393 h 4771916"/>
              <a:gd name="connsiteX3" fmla="*/ 0 w 13454743"/>
              <a:gd name="connsiteY3" fmla="*/ 4771916 h 4771916"/>
              <a:gd name="connsiteX4" fmla="*/ 0 w 13454743"/>
              <a:gd name="connsiteY4" fmla="*/ 0 h 4771916"/>
              <a:gd name="connsiteX0" fmla="*/ 0 w 12987458"/>
              <a:gd name="connsiteY0" fmla="*/ 0 h 4771916"/>
              <a:gd name="connsiteX1" fmla="*/ 12987458 w 12987458"/>
              <a:gd name="connsiteY1" fmla="*/ 3877356 h 4771916"/>
              <a:gd name="connsiteX2" fmla="*/ 12774709 w 12987458"/>
              <a:gd name="connsiteY2" fmla="*/ 4761393 h 4771916"/>
              <a:gd name="connsiteX3" fmla="*/ 0 w 12987458"/>
              <a:gd name="connsiteY3" fmla="*/ 4771916 h 4771916"/>
              <a:gd name="connsiteX4" fmla="*/ 0 w 12987458"/>
              <a:gd name="connsiteY4" fmla="*/ 0 h 4771916"/>
              <a:gd name="connsiteX0" fmla="*/ 980406 w 12987458"/>
              <a:gd name="connsiteY0" fmla="*/ 0 h 2998189"/>
              <a:gd name="connsiteX1" fmla="*/ 12987458 w 12987458"/>
              <a:gd name="connsiteY1" fmla="*/ 2103629 h 2998189"/>
              <a:gd name="connsiteX2" fmla="*/ 12774709 w 12987458"/>
              <a:gd name="connsiteY2" fmla="*/ 2987666 h 2998189"/>
              <a:gd name="connsiteX3" fmla="*/ 0 w 12987458"/>
              <a:gd name="connsiteY3" fmla="*/ 2998189 h 2998189"/>
              <a:gd name="connsiteX4" fmla="*/ 980406 w 12987458"/>
              <a:gd name="connsiteY4" fmla="*/ 0 h 2998189"/>
              <a:gd name="connsiteX0" fmla="*/ 1063930 w 12987458"/>
              <a:gd name="connsiteY0" fmla="*/ 0 h 3624834"/>
              <a:gd name="connsiteX1" fmla="*/ 12987458 w 12987458"/>
              <a:gd name="connsiteY1" fmla="*/ 2730274 h 3624834"/>
              <a:gd name="connsiteX2" fmla="*/ 12774709 w 12987458"/>
              <a:gd name="connsiteY2" fmla="*/ 3614311 h 3624834"/>
              <a:gd name="connsiteX3" fmla="*/ 0 w 12987458"/>
              <a:gd name="connsiteY3" fmla="*/ 3624834 h 3624834"/>
              <a:gd name="connsiteX4" fmla="*/ 1063930 w 12987458"/>
              <a:gd name="connsiteY4" fmla="*/ 0 h 3624834"/>
              <a:gd name="connsiteX0" fmla="*/ 815585 w 12739113"/>
              <a:gd name="connsiteY0" fmla="*/ 0 h 3657710"/>
              <a:gd name="connsiteX1" fmla="*/ 12739113 w 12739113"/>
              <a:gd name="connsiteY1" fmla="*/ 2730274 h 3657710"/>
              <a:gd name="connsiteX2" fmla="*/ 12526364 w 12739113"/>
              <a:gd name="connsiteY2" fmla="*/ 3614311 h 3657710"/>
              <a:gd name="connsiteX3" fmla="*/ 0 w 12739113"/>
              <a:gd name="connsiteY3" fmla="*/ 3657710 h 3657710"/>
              <a:gd name="connsiteX4" fmla="*/ 815585 w 12739113"/>
              <a:gd name="connsiteY4" fmla="*/ 0 h 3657710"/>
              <a:gd name="connsiteX0" fmla="*/ 454084 w 12739113"/>
              <a:gd name="connsiteY0" fmla="*/ 1 h 4213725"/>
              <a:gd name="connsiteX1" fmla="*/ 12739113 w 12739113"/>
              <a:gd name="connsiteY1" fmla="*/ 3286289 h 4213725"/>
              <a:gd name="connsiteX2" fmla="*/ 12526364 w 12739113"/>
              <a:gd name="connsiteY2" fmla="*/ 4170326 h 4213725"/>
              <a:gd name="connsiteX3" fmla="*/ 0 w 12739113"/>
              <a:gd name="connsiteY3" fmla="*/ 4213725 h 4213725"/>
              <a:gd name="connsiteX4" fmla="*/ 454084 w 12739113"/>
              <a:gd name="connsiteY4" fmla="*/ 1 h 4213725"/>
              <a:gd name="connsiteX0" fmla="*/ 575782 w 12860811"/>
              <a:gd name="connsiteY0" fmla="*/ -1 h 4187867"/>
              <a:gd name="connsiteX1" fmla="*/ 12860811 w 12860811"/>
              <a:gd name="connsiteY1" fmla="*/ 3286287 h 4187867"/>
              <a:gd name="connsiteX2" fmla="*/ 12648062 w 12860811"/>
              <a:gd name="connsiteY2" fmla="*/ 4170324 h 4187867"/>
              <a:gd name="connsiteX3" fmla="*/ 0 w 12860811"/>
              <a:gd name="connsiteY3" fmla="*/ 4187867 h 4187867"/>
              <a:gd name="connsiteX4" fmla="*/ 575782 w 12860811"/>
              <a:gd name="connsiteY4" fmla="*/ -1 h 4187867"/>
              <a:gd name="connsiteX0" fmla="*/ 575782 w 12860811"/>
              <a:gd name="connsiteY0" fmla="*/ 1 h 5782412"/>
              <a:gd name="connsiteX1" fmla="*/ 12860811 w 12860811"/>
              <a:gd name="connsiteY1" fmla="*/ 3286289 h 5782412"/>
              <a:gd name="connsiteX2" fmla="*/ 12662927 w 12860811"/>
              <a:gd name="connsiteY2" fmla="*/ 5782412 h 5782412"/>
              <a:gd name="connsiteX3" fmla="*/ 0 w 12860811"/>
              <a:gd name="connsiteY3" fmla="*/ 4187869 h 5782412"/>
              <a:gd name="connsiteX4" fmla="*/ 575782 w 12860811"/>
              <a:gd name="connsiteY4" fmla="*/ 1 h 5782412"/>
              <a:gd name="connsiteX0" fmla="*/ 575782 w 12811603"/>
              <a:gd name="connsiteY0" fmla="*/ -1 h 5782410"/>
              <a:gd name="connsiteX1" fmla="*/ 12811603 w 12811603"/>
              <a:gd name="connsiteY1" fmla="*/ 4727741 h 5782410"/>
              <a:gd name="connsiteX2" fmla="*/ 12662927 w 12811603"/>
              <a:gd name="connsiteY2" fmla="*/ 5782410 h 5782410"/>
              <a:gd name="connsiteX3" fmla="*/ 0 w 12811603"/>
              <a:gd name="connsiteY3" fmla="*/ 4187867 h 5782410"/>
              <a:gd name="connsiteX4" fmla="*/ 575782 w 12811603"/>
              <a:gd name="connsiteY4" fmla="*/ -1 h 5782410"/>
              <a:gd name="connsiteX0" fmla="*/ 240344 w 12476165"/>
              <a:gd name="connsiteY0" fmla="*/ 1 h 5782412"/>
              <a:gd name="connsiteX1" fmla="*/ 12476165 w 12476165"/>
              <a:gd name="connsiteY1" fmla="*/ 4727743 h 5782412"/>
              <a:gd name="connsiteX2" fmla="*/ 12327489 w 12476165"/>
              <a:gd name="connsiteY2" fmla="*/ 5782412 h 5782412"/>
              <a:gd name="connsiteX3" fmla="*/ 0 w 12476165"/>
              <a:gd name="connsiteY3" fmla="*/ 1735792 h 5782412"/>
              <a:gd name="connsiteX4" fmla="*/ 240344 w 12476165"/>
              <a:gd name="connsiteY4" fmla="*/ 1 h 5782412"/>
              <a:gd name="connsiteX0" fmla="*/ 240344 w 12455078"/>
              <a:gd name="connsiteY0" fmla="*/ -1 h 5782410"/>
              <a:gd name="connsiteX1" fmla="*/ 12455078 w 12455078"/>
              <a:gd name="connsiteY1" fmla="*/ 4445107 h 5782410"/>
              <a:gd name="connsiteX2" fmla="*/ 12327489 w 12455078"/>
              <a:gd name="connsiteY2" fmla="*/ 5782410 h 5782410"/>
              <a:gd name="connsiteX3" fmla="*/ 0 w 12455078"/>
              <a:gd name="connsiteY3" fmla="*/ 1735790 h 5782410"/>
              <a:gd name="connsiteX4" fmla="*/ 240344 w 12455078"/>
              <a:gd name="connsiteY4" fmla="*/ -1 h 5782410"/>
              <a:gd name="connsiteX0" fmla="*/ 240344 w 12455078"/>
              <a:gd name="connsiteY0" fmla="*/ 1 h 7495593"/>
              <a:gd name="connsiteX1" fmla="*/ 12455078 w 12455078"/>
              <a:gd name="connsiteY1" fmla="*/ 4445109 h 7495593"/>
              <a:gd name="connsiteX2" fmla="*/ 12012984 w 12455078"/>
              <a:gd name="connsiteY2" fmla="*/ 7495594 h 7495593"/>
              <a:gd name="connsiteX3" fmla="*/ 0 w 12455078"/>
              <a:gd name="connsiteY3" fmla="*/ 1735792 h 7495593"/>
              <a:gd name="connsiteX4" fmla="*/ 240344 w 12455078"/>
              <a:gd name="connsiteY4" fmla="*/ 1 h 7495593"/>
              <a:gd name="connsiteX0" fmla="*/ 223003 w 12437737"/>
              <a:gd name="connsiteY0" fmla="*/ -1 h 7495593"/>
              <a:gd name="connsiteX1" fmla="*/ 12437737 w 12437737"/>
              <a:gd name="connsiteY1" fmla="*/ 4445107 h 7495593"/>
              <a:gd name="connsiteX2" fmla="*/ 11995643 w 12437737"/>
              <a:gd name="connsiteY2" fmla="*/ 7495592 h 7495593"/>
              <a:gd name="connsiteX3" fmla="*/ 0 w 12437737"/>
              <a:gd name="connsiteY3" fmla="*/ 1447402 h 7495593"/>
              <a:gd name="connsiteX4" fmla="*/ 223003 w 12437737"/>
              <a:gd name="connsiteY4" fmla="*/ -1 h 7495593"/>
              <a:gd name="connsiteX0" fmla="*/ 223003 w 12428583"/>
              <a:gd name="connsiteY0" fmla="*/ 1 h 7495593"/>
              <a:gd name="connsiteX1" fmla="*/ 12428583 w 12428583"/>
              <a:gd name="connsiteY1" fmla="*/ 4422156 h 7495593"/>
              <a:gd name="connsiteX2" fmla="*/ 11995643 w 12428583"/>
              <a:gd name="connsiteY2" fmla="*/ 7495594 h 7495593"/>
              <a:gd name="connsiteX3" fmla="*/ 0 w 12428583"/>
              <a:gd name="connsiteY3" fmla="*/ 1447404 h 7495593"/>
              <a:gd name="connsiteX4" fmla="*/ 223003 w 12428583"/>
              <a:gd name="connsiteY4" fmla="*/ 1 h 74955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428583" h="7495593">
                <a:moveTo>
                  <a:pt x="223003" y="1"/>
                </a:moveTo>
                <a:lnTo>
                  <a:pt x="12428583" y="4422156"/>
                </a:lnTo>
                <a:lnTo>
                  <a:pt x="11995643" y="7495594"/>
                </a:lnTo>
                <a:lnTo>
                  <a:pt x="0" y="1447404"/>
                </a:lnTo>
                <a:lnTo>
                  <a:pt x="223003" y="1"/>
                </a:lnTo>
                <a:close/>
              </a:path>
            </a:pathLst>
          </a:custGeom>
          <a:solidFill>
            <a:srgbClr val="0054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6" name="AutoShape 2" descr="http://www.honeywellanalytics.com/~/media/honeywell-analytics/images/headers/questionanswers980x275.jpg?h=275&amp;la=en&amp;w=980&amp;hash=952A4776F4DDC4A4BD6382EB5A746099578C9797">
            <a:extLst>
              <a:ext uri="{FF2B5EF4-FFF2-40B4-BE49-F238E27FC236}">
                <a16:creationId xmlns:a16="http://schemas.microsoft.com/office/drawing/2014/main" id="{60A6170F-6BA5-49A4-8897-48DEE73B7577}"/>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10" name="Rectangle 9">
            <a:extLst>
              <a:ext uri="{FF2B5EF4-FFF2-40B4-BE49-F238E27FC236}">
                <a16:creationId xmlns:a16="http://schemas.microsoft.com/office/drawing/2014/main" id="{C9CFC438-4497-4A84-BCA7-97C9E9B03302}"/>
              </a:ext>
            </a:extLst>
          </p:cNvPr>
          <p:cNvSpPr/>
          <p:nvPr/>
        </p:nvSpPr>
        <p:spPr>
          <a:xfrm>
            <a:off x="248402" y="-67795"/>
            <a:ext cx="5061833" cy="98509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AU" sz="4400" b="1" dirty="0">
                <a:solidFill>
                  <a:schemeClr val="bg1"/>
                </a:solidFill>
              </a:rPr>
              <a:t>By who they are…</a:t>
            </a:r>
          </a:p>
        </p:txBody>
      </p:sp>
      <p:sp>
        <p:nvSpPr>
          <p:cNvPr id="3" name="Rectangle 2">
            <a:extLst>
              <a:ext uri="{FF2B5EF4-FFF2-40B4-BE49-F238E27FC236}">
                <a16:creationId xmlns:a16="http://schemas.microsoft.com/office/drawing/2014/main" id="{6E9EDF6C-BD4C-47D6-BCE3-93AC2027595A}"/>
              </a:ext>
            </a:extLst>
          </p:cNvPr>
          <p:cNvSpPr/>
          <p:nvPr/>
        </p:nvSpPr>
        <p:spPr>
          <a:xfrm>
            <a:off x="0" y="5739474"/>
            <a:ext cx="12279086" cy="1136536"/>
          </a:xfrm>
          <a:custGeom>
            <a:avLst/>
            <a:gdLst>
              <a:gd name="connsiteX0" fmla="*/ 0 w 12813476"/>
              <a:gd name="connsiteY0" fmla="*/ 0 h 2458193"/>
              <a:gd name="connsiteX1" fmla="*/ 12813476 w 12813476"/>
              <a:gd name="connsiteY1" fmla="*/ 0 h 2458193"/>
              <a:gd name="connsiteX2" fmla="*/ 12813476 w 12813476"/>
              <a:gd name="connsiteY2" fmla="*/ 2458193 h 2458193"/>
              <a:gd name="connsiteX3" fmla="*/ 0 w 12813476"/>
              <a:gd name="connsiteY3" fmla="*/ 2458193 h 2458193"/>
              <a:gd name="connsiteX4" fmla="*/ 0 w 12813476"/>
              <a:gd name="connsiteY4" fmla="*/ 0 h 2458193"/>
              <a:gd name="connsiteX0" fmla="*/ 457484 w 12813476"/>
              <a:gd name="connsiteY0" fmla="*/ 0 h 2669597"/>
              <a:gd name="connsiteX1" fmla="*/ 12813476 w 12813476"/>
              <a:gd name="connsiteY1" fmla="*/ 211404 h 2669597"/>
              <a:gd name="connsiteX2" fmla="*/ 12813476 w 12813476"/>
              <a:gd name="connsiteY2" fmla="*/ 2669597 h 2669597"/>
              <a:gd name="connsiteX3" fmla="*/ 0 w 12813476"/>
              <a:gd name="connsiteY3" fmla="*/ 2669597 h 2669597"/>
              <a:gd name="connsiteX4" fmla="*/ 457484 w 12813476"/>
              <a:gd name="connsiteY4" fmla="*/ 0 h 2669597"/>
              <a:gd name="connsiteX0" fmla="*/ 457484 w 12813476"/>
              <a:gd name="connsiteY0" fmla="*/ 0 h 3560049"/>
              <a:gd name="connsiteX1" fmla="*/ 12813476 w 12813476"/>
              <a:gd name="connsiteY1" fmla="*/ 211404 h 3560049"/>
              <a:gd name="connsiteX2" fmla="*/ 12240684 w 12813476"/>
              <a:gd name="connsiteY2" fmla="*/ 3560049 h 3560049"/>
              <a:gd name="connsiteX3" fmla="*/ 0 w 12813476"/>
              <a:gd name="connsiteY3" fmla="*/ 2669597 h 3560049"/>
              <a:gd name="connsiteX4" fmla="*/ 457484 w 12813476"/>
              <a:gd name="connsiteY4" fmla="*/ 0 h 3560049"/>
              <a:gd name="connsiteX0" fmla="*/ 457484 w 12714072"/>
              <a:gd name="connsiteY0" fmla="*/ 0 h 3560049"/>
              <a:gd name="connsiteX1" fmla="*/ 12714072 w 12714072"/>
              <a:gd name="connsiteY1" fmla="*/ 796790 h 3560049"/>
              <a:gd name="connsiteX2" fmla="*/ 12240684 w 12714072"/>
              <a:gd name="connsiteY2" fmla="*/ 3560049 h 3560049"/>
              <a:gd name="connsiteX3" fmla="*/ 0 w 12714072"/>
              <a:gd name="connsiteY3" fmla="*/ 2669597 h 3560049"/>
              <a:gd name="connsiteX4" fmla="*/ 457484 w 12714072"/>
              <a:gd name="connsiteY4" fmla="*/ 0 h 3560049"/>
              <a:gd name="connsiteX0" fmla="*/ 397842 w 12714072"/>
              <a:gd name="connsiteY0" fmla="*/ 0 h 3208818"/>
              <a:gd name="connsiteX1" fmla="*/ 12714072 w 12714072"/>
              <a:gd name="connsiteY1" fmla="*/ 445559 h 3208818"/>
              <a:gd name="connsiteX2" fmla="*/ 12240684 w 12714072"/>
              <a:gd name="connsiteY2" fmla="*/ 3208818 h 3208818"/>
              <a:gd name="connsiteX3" fmla="*/ 0 w 12714072"/>
              <a:gd name="connsiteY3" fmla="*/ 2318366 h 3208818"/>
              <a:gd name="connsiteX4" fmla="*/ 397842 w 12714072"/>
              <a:gd name="connsiteY4" fmla="*/ 0 h 3208818"/>
              <a:gd name="connsiteX0" fmla="*/ 184086 w 12500316"/>
              <a:gd name="connsiteY0" fmla="*/ 0 h 3208818"/>
              <a:gd name="connsiteX1" fmla="*/ 12500316 w 12500316"/>
              <a:gd name="connsiteY1" fmla="*/ 445559 h 3208818"/>
              <a:gd name="connsiteX2" fmla="*/ 12026928 w 12500316"/>
              <a:gd name="connsiteY2" fmla="*/ 3208818 h 3208818"/>
              <a:gd name="connsiteX3" fmla="*/ 0 w 12500316"/>
              <a:gd name="connsiteY3" fmla="*/ 2342116 h 3208818"/>
              <a:gd name="connsiteX4" fmla="*/ 184086 w 12500316"/>
              <a:gd name="connsiteY4" fmla="*/ 0 h 3208818"/>
              <a:gd name="connsiteX0" fmla="*/ 29706 w 12500316"/>
              <a:gd name="connsiteY0" fmla="*/ 0 h 3113816"/>
              <a:gd name="connsiteX1" fmla="*/ 12500316 w 12500316"/>
              <a:gd name="connsiteY1" fmla="*/ 350557 h 3113816"/>
              <a:gd name="connsiteX2" fmla="*/ 12026928 w 12500316"/>
              <a:gd name="connsiteY2" fmla="*/ 3113816 h 3113816"/>
              <a:gd name="connsiteX3" fmla="*/ 0 w 12500316"/>
              <a:gd name="connsiteY3" fmla="*/ 2247114 h 3113816"/>
              <a:gd name="connsiteX4" fmla="*/ 29706 w 12500316"/>
              <a:gd name="connsiteY4" fmla="*/ 0 h 3113816"/>
              <a:gd name="connsiteX0" fmla="*/ 29706 w 12215308"/>
              <a:gd name="connsiteY0" fmla="*/ 0 h 3113816"/>
              <a:gd name="connsiteX1" fmla="*/ 12215308 w 12215308"/>
              <a:gd name="connsiteY1" fmla="*/ 611814 h 3113816"/>
              <a:gd name="connsiteX2" fmla="*/ 12026928 w 12215308"/>
              <a:gd name="connsiteY2" fmla="*/ 3113816 h 3113816"/>
              <a:gd name="connsiteX3" fmla="*/ 0 w 12215308"/>
              <a:gd name="connsiteY3" fmla="*/ 2247114 h 3113816"/>
              <a:gd name="connsiteX4" fmla="*/ 29706 w 12215308"/>
              <a:gd name="connsiteY4" fmla="*/ 0 h 3113816"/>
              <a:gd name="connsiteX0" fmla="*/ 29706 w 12203432"/>
              <a:gd name="connsiteY0" fmla="*/ 373838 h 3487654"/>
              <a:gd name="connsiteX1" fmla="*/ 12203432 w 12203432"/>
              <a:gd name="connsiteY1" fmla="*/ 0 h 3487654"/>
              <a:gd name="connsiteX2" fmla="*/ 12026928 w 12203432"/>
              <a:gd name="connsiteY2" fmla="*/ 3487654 h 3487654"/>
              <a:gd name="connsiteX3" fmla="*/ 0 w 12203432"/>
              <a:gd name="connsiteY3" fmla="*/ 2620952 h 3487654"/>
              <a:gd name="connsiteX4" fmla="*/ 29706 w 12203432"/>
              <a:gd name="connsiteY4" fmla="*/ 373838 h 3487654"/>
              <a:gd name="connsiteX0" fmla="*/ 29706 w 12203432"/>
              <a:gd name="connsiteY0" fmla="*/ 373838 h 3487654"/>
              <a:gd name="connsiteX1" fmla="*/ 12203432 w 12203432"/>
              <a:gd name="connsiteY1" fmla="*/ 0 h 3487654"/>
              <a:gd name="connsiteX2" fmla="*/ 12120893 w 12203432"/>
              <a:gd name="connsiteY2" fmla="*/ 1978633 h 3487654"/>
              <a:gd name="connsiteX3" fmla="*/ 12026928 w 12203432"/>
              <a:gd name="connsiteY3" fmla="*/ 3487654 h 3487654"/>
              <a:gd name="connsiteX4" fmla="*/ 0 w 12203432"/>
              <a:gd name="connsiteY4" fmla="*/ 2620952 h 3487654"/>
              <a:gd name="connsiteX5" fmla="*/ 29706 w 12203432"/>
              <a:gd name="connsiteY5" fmla="*/ 373838 h 3487654"/>
              <a:gd name="connsiteX0" fmla="*/ 374090 w 12547816"/>
              <a:gd name="connsiteY0" fmla="*/ 373838 h 3487654"/>
              <a:gd name="connsiteX1" fmla="*/ 12547816 w 12547816"/>
              <a:gd name="connsiteY1" fmla="*/ 0 h 3487654"/>
              <a:gd name="connsiteX2" fmla="*/ 12465277 w 12547816"/>
              <a:gd name="connsiteY2" fmla="*/ 1978633 h 3487654"/>
              <a:gd name="connsiteX3" fmla="*/ 12371312 w 12547816"/>
              <a:gd name="connsiteY3" fmla="*/ 3487654 h 3487654"/>
              <a:gd name="connsiteX4" fmla="*/ 0 w 12547816"/>
              <a:gd name="connsiteY4" fmla="*/ 3475975 h 3487654"/>
              <a:gd name="connsiteX5" fmla="*/ 374090 w 12547816"/>
              <a:gd name="connsiteY5" fmla="*/ 373838 h 3487654"/>
              <a:gd name="connsiteX0" fmla="*/ 374090 w 12547816"/>
              <a:gd name="connsiteY0" fmla="*/ 373838 h 3475975"/>
              <a:gd name="connsiteX1" fmla="*/ 12547816 w 12547816"/>
              <a:gd name="connsiteY1" fmla="*/ 0 h 3475975"/>
              <a:gd name="connsiteX2" fmla="*/ 12465277 w 12547816"/>
              <a:gd name="connsiteY2" fmla="*/ 1978633 h 3475975"/>
              <a:gd name="connsiteX3" fmla="*/ 12347562 w 12547816"/>
              <a:gd name="connsiteY3" fmla="*/ 3250147 h 3475975"/>
              <a:gd name="connsiteX4" fmla="*/ 0 w 12547816"/>
              <a:gd name="connsiteY4" fmla="*/ 3475975 h 3475975"/>
              <a:gd name="connsiteX5" fmla="*/ 374090 w 12547816"/>
              <a:gd name="connsiteY5" fmla="*/ 373838 h 3475975"/>
              <a:gd name="connsiteX0" fmla="*/ 374090 w 12547816"/>
              <a:gd name="connsiteY0" fmla="*/ 373838 h 3475975"/>
              <a:gd name="connsiteX1" fmla="*/ 12547816 w 12547816"/>
              <a:gd name="connsiteY1" fmla="*/ 0 h 3475975"/>
              <a:gd name="connsiteX2" fmla="*/ 12465277 w 12547816"/>
              <a:gd name="connsiteY2" fmla="*/ 1978633 h 3475975"/>
              <a:gd name="connsiteX3" fmla="*/ 12228809 w 12547816"/>
              <a:gd name="connsiteY3" fmla="*/ 3463903 h 3475975"/>
              <a:gd name="connsiteX4" fmla="*/ 0 w 12547816"/>
              <a:gd name="connsiteY4" fmla="*/ 3475975 h 3475975"/>
              <a:gd name="connsiteX5" fmla="*/ 374090 w 12547816"/>
              <a:gd name="connsiteY5" fmla="*/ 373838 h 3475975"/>
              <a:gd name="connsiteX0" fmla="*/ 374090 w 12470724"/>
              <a:gd name="connsiteY0" fmla="*/ 0 h 3102137"/>
              <a:gd name="connsiteX1" fmla="*/ 12239057 w 12470724"/>
              <a:gd name="connsiteY1" fmla="*/ 314931 h 3102137"/>
              <a:gd name="connsiteX2" fmla="*/ 12465277 w 12470724"/>
              <a:gd name="connsiteY2" fmla="*/ 1604795 h 3102137"/>
              <a:gd name="connsiteX3" fmla="*/ 12228809 w 12470724"/>
              <a:gd name="connsiteY3" fmla="*/ 3090065 h 3102137"/>
              <a:gd name="connsiteX4" fmla="*/ 0 w 12470724"/>
              <a:gd name="connsiteY4" fmla="*/ 3102137 h 3102137"/>
              <a:gd name="connsiteX5" fmla="*/ 374090 w 12470724"/>
              <a:gd name="connsiteY5" fmla="*/ 0 h 3102137"/>
              <a:gd name="connsiteX0" fmla="*/ 374090 w 12239057"/>
              <a:gd name="connsiteY0" fmla="*/ 0 h 3102137"/>
              <a:gd name="connsiteX1" fmla="*/ 12239057 w 12239057"/>
              <a:gd name="connsiteY1" fmla="*/ 314931 h 3102137"/>
              <a:gd name="connsiteX2" fmla="*/ 12192145 w 12239057"/>
              <a:gd name="connsiteY2" fmla="*/ 1604795 h 3102137"/>
              <a:gd name="connsiteX3" fmla="*/ 12228809 w 12239057"/>
              <a:gd name="connsiteY3" fmla="*/ 3090065 h 3102137"/>
              <a:gd name="connsiteX4" fmla="*/ 0 w 12239057"/>
              <a:gd name="connsiteY4" fmla="*/ 3102137 h 3102137"/>
              <a:gd name="connsiteX5" fmla="*/ 374090 w 12239057"/>
              <a:gd name="connsiteY5" fmla="*/ 0 h 3102137"/>
              <a:gd name="connsiteX0" fmla="*/ 0 w 12244978"/>
              <a:gd name="connsiteY0" fmla="*/ 1490118 h 2787206"/>
              <a:gd name="connsiteX1" fmla="*/ 12244978 w 12244978"/>
              <a:gd name="connsiteY1" fmla="*/ 0 h 2787206"/>
              <a:gd name="connsiteX2" fmla="*/ 12198066 w 12244978"/>
              <a:gd name="connsiteY2" fmla="*/ 1289864 h 2787206"/>
              <a:gd name="connsiteX3" fmla="*/ 12234730 w 12244978"/>
              <a:gd name="connsiteY3" fmla="*/ 2775134 h 2787206"/>
              <a:gd name="connsiteX4" fmla="*/ 5921 w 12244978"/>
              <a:gd name="connsiteY4" fmla="*/ 2787206 h 2787206"/>
              <a:gd name="connsiteX5" fmla="*/ 0 w 12244978"/>
              <a:gd name="connsiteY5" fmla="*/ 1490118 h 2787206"/>
              <a:gd name="connsiteX0" fmla="*/ 12198066 w 12289506"/>
              <a:gd name="connsiteY0" fmla="*/ 1289864 h 2787206"/>
              <a:gd name="connsiteX1" fmla="*/ 12234730 w 12289506"/>
              <a:gd name="connsiteY1" fmla="*/ 2775134 h 2787206"/>
              <a:gd name="connsiteX2" fmla="*/ 5921 w 12289506"/>
              <a:gd name="connsiteY2" fmla="*/ 2787206 h 2787206"/>
              <a:gd name="connsiteX3" fmla="*/ 0 w 12289506"/>
              <a:gd name="connsiteY3" fmla="*/ 1490118 h 2787206"/>
              <a:gd name="connsiteX4" fmla="*/ 12244978 w 12289506"/>
              <a:gd name="connsiteY4" fmla="*/ 0 h 2787206"/>
              <a:gd name="connsiteX5" fmla="*/ 12289506 w 12289506"/>
              <a:gd name="connsiteY5" fmla="*/ 1381304 h 2787206"/>
              <a:gd name="connsiteX0" fmla="*/ 12198066 w 12289506"/>
              <a:gd name="connsiteY0" fmla="*/ 1289864 h 2787206"/>
              <a:gd name="connsiteX1" fmla="*/ 12234730 w 12289506"/>
              <a:gd name="connsiteY1" fmla="*/ 2775134 h 2787206"/>
              <a:gd name="connsiteX2" fmla="*/ 5921 w 12289506"/>
              <a:gd name="connsiteY2" fmla="*/ 2787206 h 2787206"/>
              <a:gd name="connsiteX3" fmla="*/ 0 w 12289506"/>
              <a:gd name="connsiteY3" fmla="*/ 1490118 h 2787206"/>
              <a:gd name="connsiteX4" fmla="*/ 12244978 w 12289506"/>
              <a:gd name="connsiteY4" fmla="*/ 0 h 2787206"/>
              <a:gd name="connsiteX5" fmla="*/ 12289506 w 12289506"/>
              <a:gd name="connsiteY5" fmla="*/ 1381304 h 2787206"/>
              <a:gd name="connsiteX0" fmla="*/ 12198066 w 12244978"/>
              <a:gd name="connsiteY0" fmla="*/ 1289864 h 2787206"/>
              <a:gd name="connsiteX1" fmla="*/ 12234730 w 12244978"/>
              <a:gd name="connsiteY1" fmla="*/ 2775134 h 2787206"/>
              <a:gd name="connsiteX2" fmla="*/ 5921 w 12244978"/>
              <a:gd name="connsiteY2" fmla="*/ 2787206 h 2787206"/>
              <a:gd name="connsiteX3" fmla="*/ 0 w 12244978"/>
              <a:gd name="connsiteY3" fmla="*/ 1490118 h 2787206"/>
              <a:gd name="connsiteX4" fmla="*/ 12244978 w 12244978"/>
              <a:gd name="connsiteY4" fmla="*/ 0 h 2787206"/>
              <a:gd name="connsiteX0" fmla="*/ 12198066 w 12234730"/>
              <a:gd name="connsiteY0" fmla="*/ 1289864 h 2787206"/>
              <a:gd name="connsiteX1" fmla="*/ 12234730 w 12234730"/>
              <a:gd name="connsiteY1" fmla="*/ 2775134 h 2787206"/>
              <a:gd name="connsiteX2" fmla="*/ 5921 w 12234730"/>
              <a:gd name="connsiteY2" fmla="*/ 2787206 h 2787206"/>
              <a:gd name="connsiteX3" fmla="*/ 0 w 12234730"/>
              <a:gd name="connsiteY3" fmla="*/ 1490118 h 2787206"/>
              <a:gd name="connsiteX4" fmla="*/ 12185601 w 12234730"/>
              <a:gd name="connsiteY4" fmla="*/ 0 h 2787206"/>
              <a:gd name="connsiteX0" fmla="*/ 12198066 w 12234730"/>
              <a:gd name="connsiteY0" fmla="*/ 719849 h 2217191"/>
              <a:gd name="connsiteX1" fmla="*/ 12234730 w 12234730"/>
              <a:gd name="connsiteY1" fmla="*/ 2205119 h 2217191"/>
              <a:gd name="connsiteX2" fmla="*/ 5921 w 12234730"/>
              <a:gd name="connsiteY2" fmla="*/ 2217191 h 2217191"/>
              <a:gd name="connsiteX3" fmla="*/ 0 w 12234730"/>
              <a:gd name="connsiteY3" fmla="*/ 920103 h 2217191"/>
              <a:gd name="connsiteX4" fmla="*/ 12173726 w 12234730"/>
              <a:gd name="connsiteY4" fmla="*/ 0 h 2217191"/>
              <a:gd name="connsiteX0" fmla="*/ 12209942 w 12246606"/>
              <a:gd name="connsiteY0" fmla="*/ 719849 h 2217191"/>
              <a:gd name="connsiteX1" fmla="*/ 12246606 w 12246606"/>
              <a:gd name="connsiteY1" fmla="*/ 2205119 h 2217191"/>
              <a:gd name="connsiteX2" fmla="*/ 17797 w 12246606"/>
              <a:gd name="connsiteY2" fmla="*/ 2217191 h 2217191"/>
              <a:gd name="connsiteX3" fmla="*/ 0 w 12246606"/>
              <a:gd name="connsiteY3" fmla="*/ 1430742 h 2217191"/>
              <a:gd name="connsiteX4" fmla="*/ 12185602 w 12246606"/>
              <a:gd name="connsiteY4" fmla="*/ 0 h 2217191"/>
              <a:gd name="connsiteX0" fmla="*/ 12198067 w 12234731"/>
              <a:gd name="connsiteY0" fmla="*/ 719849 h 2217191"/>
              <a:gd name="connsiteX1" fmla="*/ 12234731 w 12234731"/>
              <a:gd name="connsiteY1" fmla="*/ 2205119 h 2217191"/>
              <a:gd name="connsiteX2" fmla="*/ 5922 w 12234731"/>
              <a:gd name="connsiteY2" fmla="*/ 2217191 h 2217191"/>
              <a:gd name="connsiteX3" fmla="*/ 0 w 12234731"/>
              <a:gd name="connsiteY3" fmla="*/ 1680123 h 2217191"/>
              <a:gd name="connsiteX4" fmla="*/ 12173727 w 12234731"/>
              <a:gd name="connsiteY4" fmla="*/ 0 h 2217191"/>
              <a:gd name="connsiteX0" fmla="*/ 12198067 w 12234731"/>
              <a:gd name="connsiteY0" fmla="*/ 422966 h 1920308"/>
              <a:gd name="connsiteX1" fmla="*/ 12234731 w 12234731"/>
              <a:gd name="connsiteY1" fmla="*/ 1908236 h 1920308"/>
              <a:gd name="connsiteX2" fmla="*/ 5922 w 12234731"/>
              <a:gd name="connsiteY2" fmla="*/ 1920308 h 1920308"/>
              <a:gd name="connsiteX3" fmla="*/ 0 w 12234731"/>
              <a:gd name="connsiteY3" fmla="*/ 1383240 h 1920308"/>
              <a:gd name="connsiteX4" fmla="*/ 12209353 w 12234731"/>
              <a:gd name="connsiteY4" fmla="*/ 0 h 1920308"/>
              <a:gd name="connsiteX0" fmla="*/ 12198067 w 12234731"/>
              <a:gd name="connsiteY0" fmla="*/ 0 h 1497342"/>
              <a:gd name="connsiteX1" fmla="*/ 12234731 w 12234731"/>
              <a:gd name="connsiteY1" fmla="*/ 1485270 h 1497342"/>
              <a:gd name="connsiteX2" fmla="*/ 5922 w 12234731"/>
              <a:gd name="connsiteY2" fmla="*/ 1497342 h 1497342"/>
              <a:gd name="connsiteX3" fmla="*/ 0 w 12234731"/>
              <a:gd name="connsiteY3" fmla="*/ 960274 h 1497342"/>
              <a:gd name="connsiteX4" fmla="*/ 12233017 w 12234731"/>
              <a:gd name="connsiteY4" fmla="*/ 360806 h 1497342"/>
              <a:gd name="connsiteX0" fmla="*/ 12198067 w 12234731"/>
              <a:gd name="connsiteY0" fmla="*/ 0 h 1497342"/>
              <a:gd name="connsiteX1" fmla="*/ 12234731 w 12234731"/>
              <a:gd name="connsiteY1" fmla="*/ 1485270 h 1497342"/>
              <a:gd name="connsiteX2" fmla="*/ 5922 w 12234731"/>
              <a:gd name="connsiteY2" fmla="*/ 1497342 h 1497342"/>
              <a:gd name="connsiteX3" fmla="*/ 0 w 12234731"/>
              <a:gd name="connsiteY3" fmla="*/ 960274 h 1497342"/>
              <a:gd name="connsiteX4" fmla="*/ 12162023 w 12234731"/>
              <a:gd name="connsiteY4" fmla="*/ 360806 h 1497342"/>
              <a:gd name="connsiteX0" fmla="*/ 12186235 w 12234731"/>
              <a:gd name="connsiteY0" fmla="*/ 31080 h 1136536"/>
              <a:gd name="connsiteX1" fmla="*/ 12234731 w 12234731"/>
              <a:gd name="connsiteY1" fmla="*/ 1124464 h 1136536"/>
              <a:gd name="connsiteX2" fmla="*/ 5922 w 12234731"/>
              <a:gd name="connsiteY2" fmla="*/ 1136536 h 1136536"/>
              <a:gd name="connsiteX3" fmla="*/ 0 w 12234731"/>
              <a:gd name="connsiteY3" fmla="*/ 599468 h 1136536"/>
              <a:gd name="connsiteX4" fmla="*/ 12162023 w 12234731"/>
              <a:gd name="connsiteY4" fmla="*/ 0 h 11365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34731" h="1136536">
                <a:moveTo>
                  <a:pt x="12186235" y="31080"/>
                </a:moveTo>
                <a:lnTo>
                  <a:pt x="12234731" y="1124464"/>
                </a:lnTo>
                <a:lnTo>
                  <a:pt x="5922" y="1136536"/>
                </a:lnTo>
                <a:cubicBezTo>
                  <a:pt x="3948" y="704173"/>
                  <a:pt x="1974" y="1031831"/>
                  <a:pt x="0" y="599468"/>
                </a:cubicBezTo>
                <a:cubicBezTo>
                  <a:pt x="4069784" y="138388"/>
                  <a:pt x="8092239" y="461080"/>
                  <a:pt x="12162023" y="0"/>
                </a:cubicBezTo>
              </a:path>
            </a:pathLst>
          </a:custGeom>
          <a:solidFill>
            <a:srgbClr val="00B8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solidFill>
                <a:schemeClr val="tx1"/>
              </a:solidFill>
            </a:endParaRPr>
          </a:p>
        </p:txBody>
      </p:sp>
      <p:sp>
        <p:nvSpPr>
          <p:cNvPr id="4" name="Rectangle 3">
            <a:extLst>
              <a:ext uri="{FF2B5EF4-FFF2-40B4-BE49-F238E27FC236}">
                <a16:creationId xmlns:a16="http://schemas.microsoft.com/office/drawing/2014/main" id="{B94CD068-16CA-4C4F-89A5-E14777C3ABAE}"/>
              </a:ext>
            </a:extLst>
          </p:cNvPr>
          <p:cNvSpPr/>
          <p:nvPr/>
        </p:nvSpPr>
        <p:spPr>
          <a:xfrm>
            <a:off x="-59378" y="5700156"/>
            <a:ext cx="6804561" cy="1175854"/>
          </a:xfrm>
          <a:custGeom>
            <a:avLst/>
            <a:gdLst>
              <a:gd name="connsiteX0" fmla="*/ 0 w 3906982"/>
              <a:gd name="connsiteY0" fmla="*/ 0 h 1496488"/>
              <a:gd name="connsiteX1" fmla="*/ 3906982 w 3906982"/>
              <a:gd name="connsiteY1" fmla="*/ 0 h 1496488"/>
              <a:gd name="connsiteX2" fmla="*/ 3906982 w 3906982"/>
              <a:gd name="connsiteY2" fmla="*/ 1496488 h 1496488"/>
              <a:gd name="connsiteX3" fmla="*/ 0 w 3906982"/>
              <a:gd name="connsiteY3" fmla="*/ 1496488 h 1496488"/>
              <a:gd name="connsiteX4" fmla="*/ 0 w 3906982"/>
              <a:gd name="connsiteY4" fmla="*/ 0 h 1496488"/>
              <a:gd name="connsiteX0" fmla="*/ 0 w 3906982"/>
              <a:gd name="connsiteY0" fmla="*/ 0 h 1496488"/>
              <a:gd name="connsiteX1" fmla="*/ 3906982 w 3906982"/>
              <a:gd name="connsiteY1" fmla="*/ 1496488 h 1496488"/>
              <a:gd name="connsiteX2" fmla="*/ 0 w 3906982"/>
              <a:gd name="connsiteY2" fmla="*/ 1496488 h 1496488"/>
              <a:gd name="connsiteX3" fmla="*/ 0 w 3906982"/>
              <a:gd name="connsiteY3" fmla="*/ 0 h 1496488"/>
              <a:gd name="connsiteX0" fmla="*/ 0 w 6745184"/>
              <a:gd name="connsiteY0" fmla="*/ 0 h 1520239"/>
              <a:gd name="connsiteX1" fmla="*/ 6745184 w 6745184"/>
              <a:gd name="connsiteY1" fmla="*/ 1520239 h 1520239"/>
              <a:gd name="connsiteX2" fmla="*/ 0 w 6745184"/>
              <a:gd name="connsiteY2" fmla="*/ 1496488 h 1520239"/>
              <a:gd name="connsiteX3" fmla="*/ 0 w 6745184"/>
              <a:gd name="connsiteY3" fmla="*/ 0 h 1520239"/>
              <a:gd name="connsiteX0" fmla="*/ 0 w 6745184"/>
              <a:gd name="connsiteY0" fmla="*/ 0 h 1496488"/>
              <a:gd name="connsiteX1" fmla="*/ 6745184 w 6745184"/>
              <a:gd name="connsiteY1" fmla="*/ 1484613 h 1496488"/>
              <a:gd name="connsiteX2" fmla="*/ 0 w 6745184"/>
              <a:gd name="connsiteY2" fmla="*/ 1496488 h 1496488"/>
              <a:gd name="connsiteX3" fmla="*/ 0 w 6745184"/>
              <a:gd name="connsiteY3" fmla="*/ 0 h 1496488"/>
              <a:gd name="connsiteX0" fmla="*/ 0 w 6804561"/>
              <a:gd name="connsiteY0" fmla="*/ 0 h 1175854"/>
              <a:gd name="connsiteX1" fmla="*/ 6804561 w 6804561"/>
              <a:gd name="connsiteY1" fmla="*/ 1163979 h 1175854"/>
              <a:gd name="connsiteX2" fmla="*/ 59377 w 6804561"/>
              <a:gd name="connsiteY2" fmla="*/ 1175854 h 1175854"/>
              <a:gd name="connsiteX3" fmla="*/ 0 w 6804561"/>
              <a:gd name="connsiteY3" fmla="*/ 0 h 1175854"/>
            </a:gdLst>
            <a:ahLst/>
            <a:cxnLst>
              <a:cxn ang="0">
                <a:pos x="connsiteX0" y="connsiteY0"/>
              </a:cxn>
              <a:cxn ang="0">
                <a:pos x="connsiteX1" y="connsiteY1"/>
              </a:cxn>
              <a:cxn ang="0">
                <a:pos x="connsiteX2" y="connsiteY2"/>
              </a:cxn>
              <a:cxn ang="0">
                <a:pos x="connsiteX3" y="connsiteY3"/>
              </a:cxn>
            </a:cxnLst>
            <a:rect l="l" t="t" r="r" b="b"/>
            <a:pathLst>
              <a:path w="6804561" h="1175854">
                <a:moveTo>
                  <a:pt x="0" y="0"/>
                </a:moveTo>
                <a:lnTo>
                  <a:pt x="6804561" y="1163979"/>
                </a:lnTo>
                <a:lnTo>
                  <a:pt x="59377" y="1175854"/>
                </a:lnTo>
                <a:lnTo>
                  <a:pt x="0" y="0"/>
                </a:lnTo>
                <a:close/>
              </a:path>
            </a:pathLst>
          </a:custGeom>
          <a:solidFill>
            <a:srgbClr val="F3C7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14" name="Picture 13">
            <a:extLst>
              <a:ext uri="{FF2B5EF4-FFF2-40B4-BE49-F238E27FC236}">
                <a16:creationId xmlns:a16="http://schemas.microsoft.com/office/drawing/2014/main" id="{0B7D647F-3DF2-4EA1-BFCB-8CE9B5EA3A6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8402" y="6020888"/>
            <a:ext cx="2491962" cy="677091"/>
          </a:xfrm>
          <a:prstGeom prst="rect">
            <a:avLst/>
          </a:prstGeom>
        </p:spPr>
      </p:pic>
      <p:sp>
        <p:nvSpPr>
          <p:cNvPr id="5" name="TextBox 4">
            <a:extLst>
              <a:ext uri="{FF2B5EF4-FFF2-40B4-BE49-F238E27FC236}">
                <a16:creationId xmlns:a16="http://schemas.microsoft.com/office/drawing/2014/main" id="{91CC8098-A309-4230-9E4C-17B5306058F1}"/>
              </a:ext>
            </a:extLst>
          </p:cNvPr>
          <p:cNvSpPr txBox="1"/>
          <p:nvPr/>
        </p:nvSpPr>
        <p:spPr>
          <a:xfrm>
            <a:off x="531756" y="4592615"/>
            <a:ext cx="4754075" cy="1077218"/>
          </a:xfrm>
          <a:prstGeom prst="rect">
            <a:avLst/>
          </a:prstGeom>
          <a:noFill/>
        </p:spPr>
        <p:txBody>
          <a:bodyPr wrap="square" rtlCol="0">
            <a:spAutoFit/>
          </a:bodyPr>
          <a:lstStyle/>
          <a:p>
            <a:pPr algn="ctr"/>
            <a:r>
              <a:rPr lang="en-AU" sz="3200" dirty="0">
                <a:solidFill>
                  <a:srgbClr val="023956"/>
                </a:solidFill>
              </a:rPr>
              <a:t>People who are older </a:t>
            </a:r>
          </a:p>
          <a:p>
            <a:pPr algn="ctr"/>
            <a:r>
              <a:rPr lang="en-AU" sz="3200" dirty="0">
                <a:solidFill>
                  <a:srgbClr val="023956"/>
                </a:solidFill>
              </a:rPr>
              <a:t>(Aged 70 &amp; over)</a:t>
            </a:r>
          </a:p>
        </p:txBody>
      </p:sp>
      <p:pic>
        <p:nvPicPr>
          <p:cNvPr id="9" name="Picture 8">
            <a:extLst>
              <a:ext uri="{FF2B5EF4-FFF2-40B4-BE49-F238E27FC236}">
                <a16:creationId xmlns:a16="http://schemas.microsoft.com/office/drawing/2014/main" id="{2F58C753-56CF-4F8C-B160-02F4F5A838FA}"/>
              </a:ext>
            </a:extLst>
          </p:cNvPr>
          <p:cNvPicPr>
            <a:picLocks noChangeAspect="1"/>
          </p:cNvPicPr>
          <p:nvPr/>
        </p:nvPicPr>
        <p:blipFill>
          <a:blip r:embed="rId4"/>
          <a:stretch>
            <a:fillRect/>
          </a:stretch>
        </p:blipFill>
        <p:spPr>
          <a:xfrm>
            <a:off x="726833" y="1595806"/>
            <a:ext cx="4558998" cy="3043630"/>
          </a:xfrm>
          <a:prstGeom prst="rect">
            <a:avLst/>
          </a:prstGeom>
          <a:ln w="38100">
            <a:solidFill>
              <a:srgbClr val="00B8EC"/>
            </a:solidFill>
          </a:ln>
        </p:spPr>
      </p:pic>
      <p:pic>
        <p:nvPicPr>
          <p:cNvPr id="11" name="Picture 10">
            <a:extLst>
              <a:ext uri="{FF2B5EF4-FFF2-40B4-BE49-F238E27FC236}">
                <a16:creationId xmlns:a16="http://schemas.microsoft.com/office/drawing/2014/main" id="{848614D4-F733-47BC-ABA5-3C8178417773}"/>
              </a:ext>
            </a:extLst>
          </p:cNvPr>
          <p:cNvPicPr>
            <a:picLocks noChangeAspect="1"/>
          </p:cNvPicPr>
          <p:nvPr/>
        </p:nvPicPr>
        <p:blipFill>
          <a:blip r:embed="rId5"/>
          <a:stretch>
            <a:fillRect/>
          </a:stretch>
        </p:blipFill>
        <p:spPr>
          <a:xfrm>
            <a:off x="6620931" y="1588277"/>
            <a:ext cx="4558998" cy="3043631"/>
          </a:xfrm>
          <a:prstGeom prst="rect">
            <a:avLst/>
          </a:prstGeom>
          <a:ln w="38100">
            <a:solidFill>
              <a:srgbClr val="00B8EC"/>
            </a:solidFill>
          </a:ln>
        </p:spPr>
      </p:pic>
      <p:sp>
        <p:nvSpPr>
          <p:cNvPr id="13" name="TextBox 12">
            <a:extLst>
              <a:ext uri="{FF2B5EF4-FFF2-40B4-BE49-F238E27FC236}">
                <a16:creationId xmlns:a16="http://schemas.microsoft.com/office/drawing/2014/main" id="{4B8A81A7-FE64-46C3-A8D5-16F885DF79A7}"/>
              </a:ext>
            </a:extLst>
          </p:cNvPr>
          <p:cNvSpPr txBox="1"/>
          <p:nvPr/>
        </p:nvSpPr>
        <p:spPr>
          <a:xfrm>
            <a:off x="6620931" y="4676557"/>
            <a:ext cx="4754075" cy="1077218"/>
          </a:xfrm>
          <a:prstGeom prst="rect">
            <a:avLst/>
          </a:prstGeom>
          <a:noFill/>
        </p:spPr>
        <p:txBody>
          <a:bodyPr wrap="square" rtlCol="0">
            <a:spAutoFit/>
          </a:bodyPr>
          <a:lstStyle/>
          <a:p>
            <a:pPr algn="ctr"/>
            <a:r>
              <a:rPr lang="en-AU" sz="3200" dirty="0">
                <a:solidFill>
                  <a:srgbClr val="023956"/>
                </a:solidFill>
              </a:rPr>
              <a:t>Aboriginal or Torres </a:t>
            </a:r>
          </a:p>
          <a:p>
            <a:pPr algn="ctr"/>
            <a:r>
              <a:rPr lang="en-AU" sz="3200" dirty="0">
                <a:solidFill>
                  <a:srgbClr val="023956"/>
                </a:solidFill>
              </a:rPr>
              <a:t>Strait Islander people</a:t>
            </a:r>
          </a:p>
        </p:txBody>
      </p:sp>
    </p:spTree>
    <p:extLst>
      <p:ext uri="{BB962C8B-B14F-4D97-AF65-F5344CB8AC3E}">
        <p14:creationId xmlns:p14="http://schemas.microsoft.com/office/powerpoint/2010/main" val="391010087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E4636E0D-DCBE-4762-A3CB-A49D832CF951}"/>
              </a:ext>
            </a:extLst>
          </p:cNvPr>
          <p:cNvSpPr/>
          <p:nvPr/>
        </p:nvSpPr>
        <p:spPr>
          <a:xfrm rot="20821124">
            <a:off x="112377" y="-1438293"/>
            <a:ext cx="12079668" cy="4096909"/>
          </a:xfrm>
          <a:custGeom>
            <a:avLst/>
            <a:gdLst>
              <a:gd name="connsiteX0" fmla="*/ 0 w 13454743"/>
              <a:gd name="connsiteY0" fmla="*/ 0 h 4771916"/>
              <a:gd name="connsiteX1" fmla="*/ 13454743 w 13454743"/>
              <a:gd name="connsiteY1" fmla="*/ 0 h 4771916"/>
              <a:gd name="connsiteX2" fmla="*/ 13454743 w 13454743"/>
              <a:gd name="connsiteY2" fmla="*/ 4771916 h 4771916"/>
              <a:gd name="connsiteX3" fmla="*/ 0 w 13454743"/>
              <a:gd name="connsiteY3" fmla="*/ 4771916 h 4771916"/>
              <a:gd name="connsiteX4" fmla="*/ 0 w 13454743"/>
              <a:gd name="connsiteY4" fmla="*/ 0 h 4771916"/>
              <a:gd name="connsiteX0" fmla="*/ 0 w 13454743"/>
              <a:gd name="connsiteY0" fmla="*/ 0 h 4771916"/>
              <a:gd name="connsiteX1" fmla="*/ 13454743 w 13454743"/>
              <a:gd name="connsiteY1" fmla="*/ 0 h 4771916"/>
              <a:gd name="connsiteX2" fmla="*/ 12774709 w 13454743"/>
              <a:gd name="connsiteY2" fmla="*/ 4761393 h 4771916"/>
              <a:gd name="connsiteX3" fmla="*/ 0 w 13454743"/>
              <a:gd name="connsiteY3" fmla="*/ 4771916 h 4771916"/>
              <a:gd name="connsiteX4" fmla="*/ 0 w 13454743"/>
              <a:gd name="connsiteY4" fmla="*/ 0 h 4771916"/>
              <a:gd name="connsiteX0" fmla="*/ 0 w 12987458"/>
              <a:gd name="connsiteY0" fmla="*/ 0 h 4771916"/>
              <a:gd name="connsiteX1" fmla="*/ 12987458 w 12987458"/>
              <a:gd name="connsiteY1" fmla="*/ 3877356 h 4771916"/>
              <a:gd name="connsiteX2" fmla="*/ 12774709 w 12987458"/>
              <a:gd name="connsiteY2" fmla="*/ 4761393 h 4771916"/>
              <a:gd name="connsiteX3" fmla="*/ 0 w 12987458"/>
              <a:gd name="connsiteY3" fmla="*/ 4771916 h 4771916"/>
              <a:gd name="connsiteX4" fmla="*/ 0 w 12987458"/>
              <a:gd name="connsiteY4" fmla="*/ 0 h 4771916"/>
              <a:gd name="connsiteX0" fmla="*/ 980406 w 12987458"/>
              <a:gd name="connsiteY0" fmla="*/ 0 h 2998189"/>
              <a:gd name="connsiteX1" fmla="*/ 12987458 w 12987458"/>
              <a:gd name="connsiteY1" fmla="*/ 2103629 h 2998189"/>
              <a:gd name="connsiteX2" fmla="*/ 12774709 w 12987458"/>
              <a:gd name="connsiteY2" fmla="*/ 2987666 h 2998189"/>
              <a:gd name="connsiteX3" fmla="*/ 0 w 12987458"/>
              <a:gd name="connsiteY3" fmla="*/ 2998189 h 2998189"/>
              <a:gd name="connsiteX4" fmla="*/ 980406 w 12987458"/>
              <a:gd name="connsiteY4" fmla="*/ 0 h 2998189"/>
              <a:gd name="connsiteX0" fmla="*/ 1063930 w 12987458"/>
              <a:gd name="connsiteY0" fmla="*/ 0 h 3624834"/>
              <a:gd name="connsiteX1" fmla="*/ 12987458 w 12987458"/>
              <a:gd name="connsiteY1" fmla="*/ 2730274 h 3624834"/>
              <a:gd name="connsiteX2" fmla="*/ 12774709 w 12987458"/>
              <a:gd name="connsiteY2" fmla="*/ 3614311 h 3624834"/>
              <a:gd name="connsiteX3" fmla="*/ 0 w 12987458"/>
              <a:gd name="connsiteY3" fmla="*/ 3624834 h 3624834"/>
              <a:gd name="connsiteX4" fmla="*/ 1063930 w 12987458"/>
              <a:gd name="connsiteY4" fmla="*/ 0 h 3624834"/>
              <a:gd name="connsiteX0" fmla="*/ 815585 w 12739113"/>
              <a:gd name="connsiteY0" fmla="*/ 0 h 3657710"/>
              <a:gd name="connsiteX1" fmla="*/ 12739113 w 12739113"/>
              <a:gd name="connsiteY1" fmla="*/ 2730274 h 3657710"/>
              <a:gd name="connsiteX2" fmla="*/ 12526364 w 12739113"/>
              <a:gd name="connsiteY2" fmla="*/ 3614311 h 3657710"/>
              <a:gd name="connsiteX3" fmla="*/ 0 w 12739113"/>
              <a:gd name="connsiteY3" fmla="*/ 3657710 h 3657710"/>
              <a:gd name="connsiteX4" fmla="*/ 815585 w 12739113"/>
              <a:gd name="connsiteY4" fmla="*/ 0 h 3657710"/>
              <a:gd name="connsiteX0" fmla="*/ 454084 w 12739113"/>
              <a:gd name="connsiteY0" fmla="*/ 1 h 4213725"/>
              <a:gd name="connsiteX1" fmla="*/ 12739113 w 12739113"/>
              <a:gd name="connsiteY1" fmla="*/ 3286289 h 4213725"/>
              <a:gd name="connsiteX2" fmla="*/ 12526364 w 12739113"/>
              <a:gd name="connsiteY2" fmla="*/ 4170326 h 4213725"/>
              <a:gd name="connsiteX3" fmla="*/ 0 w 12739113"/>
              <a:gd name="connsiteY3" fmla="*/ 4213725 h 4213725"/>
              <a:gd name="connsiteX4" fmla="*/ 454084 w 12739113"/>
              <a:gd name="connsiteY4" fmla="*/ 1 h 4213725"/>
              <a:gd name="connsiteX0" fmla="*/ 575782 w 12860811"/>
              <a:gd name="connsiteY0" fmla="*/ -1 h 4187867"/>
              <a:gd name="connsiteX1" fmla="*/ 12860811 w 12860811"/>
              <a:gd name="connsiteY1" fmla="*/ 3286287 h 4187867"/>
              <a:gd name="connsiteX2" fmla="*/ 12648062 w 12860811"/>
              <a:gd name="connsiteY2" fmla="*/ 4170324 h 4187867"/>
              <a:gd name="connsiteX3" fmla="*/ 0 w 12860811"/>
              <a:gd name="connsiteY3" fmla="*/ 4187867 h 4187867"/>
              <a:gd name="connsiteX4" fmla="*/ 575782 w 12860811"/>
              <a:gd name="connsiteY4" fmla="*/ -1 h 4187867"/>
              <a:gd name="connsiteX0" fmla="*/ 575782 w 12860811"/>
              <a:gd name="connsiteY0" fmla="*/ 1 h 5782412"/>
              <a:gd name="connsiteX1" fmla="*/ 12860811 w 12860811"/>
              <a:gd name="connsiteY1" fmla="*/ 3286289 h 5782412"/>
              <a:gd name="connsiteX2" fmla="*/ 12662927 w 12860811"/>
              <a:gd name="connsiteY2" fmla="*/ 5782412 h 5782412"/>
              <a:gd name="connsiteX3" fmla="*/ 0 w 12860811"/>
              <a:gd name="connsiteY3" fmla="*/ 4187869 h 5782412"/>
              <a:gd name="connsiteX4" fmla="*/ 575782 w 12860811"/>
              <a:gd name="connsiteY4" fmla="*/ 1 h 5782412"/>
              <a:gd name="connsiteX0" fmla="*/ 575782 w 12811603"/>
              <a:gd name="connsiteY0" fmla="*/ -1 h 5782410"/>
              <a:gd name="connsiteX1" fmla="*/ 12811603 w 12811603"/>
              <a:gd name="connsiteY1" fmla="*/ 4727741 h 5782410"/>
              <a:gd name="connsiteX2" fmla="*/ 12662927 w 12811603"/>
              <a:gd name="connsiteY2" fmla="*/ 5782410 h 5782410"/>
              <a:gd name="connsiteX3" fmla="*/ 0 w 12811603"/>
              <a:gd name="connsiteY3" fmla="*/ 4187867 h 5782410"/>
              <a:gd name="connsiteX4" fmla="*/ 575782 w 12811603"/>
              <a:gd name="connsiteY4" fmla="*/ -1 h 5782410"/>
              <a:gd name="connsiteX0" fmla="*/ 240344 w 12476165"/>
              <a:gd name="connsiteY0" fmla="*/ 1 h 5782412"/>
              <a:gd name="connsiteX1" fmla="*/ 12476165 w 12476165"/>
              <a:gd name="connsiteY1" fmla="*/ 4727743 h 5782412"/>
              <a:gd name="connsiteX2" fmla="*/ 12327489 w 12476165"/>
              <a:gd name="connsiteY2" fmla="*/ 5782412 h 5782412"/>
              <a:gd name="connsiteX3" fmla="*/ 0 w 12476165"/>
              <a:gd name="connsiteY3" fmla="*/ 1735792 h 5782412"/>
              <a:gd name="connsiteX4" fmla="*/ 240344 w 12476165"/>
              <a:gd name="connsiteY4" fmla="*/ 1 h 5782412"/>
              <a:gd name="connsiteX0" fmla="*/ 240344 w 12455078"/>
              <a:gd name="connsiteY0" fmla="*/ -1 h 5782410"/>
              <a:gd name="connsiteX1" fmla="*/ 12455078 w 12455078"/>
              <a:gd name="connsiteY1" fmla="*/ 4445107 h 5782410"/>
              <a:gd name="connsiteX2" fmla="*/ 12327489 w 12455078"/>
              <a:gd name="connsiteY2" fmla="*/ 5782410 h 5782410"/>
              <a:gd name="connsiteX3" fmla="*/ 0 w 12455078"/>
              <a:gd name="connsiteY3" fmla="*/ 1735790 h 5782410"/>
              <a:gd name="connsiteX4" fmla="*/ 240344 w 12455078"/>
              <a:gd name="connsiteY4" fmla="*/ -1 h 5782410"/>
              <a:gd name="connsiteX0" fmla="*/ 240344 w 12455078"/>
              <a:gd name="connsiteY0" fmla="*/ 1 h 7495593"/>
              <a:gd name="connsiteX1" fmla="*/ 12455078 w 12455078"/>
              <a:gd name="connsiteY1" fmla="*/ 4445109 h 7495593"/>
              <a:gd name="connsiteX2" fmla="*/ 12012984 w 12455078"/>
              <a:gd name="connsiteY2" fmla="*/ 7495594 h 7495593"/>
              <a:gd name="connsiteX3" fmla="*/ 0 w 12455078"/>
              <a:gd name="connsiteY3" fmla="*/ 1735792 h 7495593"/>
              <a:gd name="connsiteX4" fmla="*/ 240344 w 12455078"/>
              <a:gd name="connsiteY4" fmla="*/ 1 h 7495593"/>
              <a:gd name="connsiteX0" fmla="*/ 223003 w 12437737"/>
              <a:gd name="connsiteY0" fmla="*/ -1 h 7495593"/>
              <a:gd name="connsiteX1" fmla="*/ 12437737 w 12437737"/>
              <a:gd name="connsiteY1" fmla="*/ 4445107 h 7495593"/>
              <a:gd name="connsiteX2" fmla="*/ 11995643 w 12437737"/>
              <a:gd name="connsiteY2" fmla="*/ 7495592 h 7495593"/>
              <a:gd name="connsiteX3" fmla="*/ 0 w 12437737"/>
              <a:gd name="connsiteY3" fmla="*/ 1447402 h 7495593"/>
              <a:gd name="connsiteX4" fmla="*/ 223003 w 12437737"/>
              <a:gd name="connsiteY4" fmla="*/ -1 h 7495593"/>
              <a:gd name="connsiteX0" fmla="*/ 223003 w 12428583"/>
              <a:gd name="connsiteY0" fmla="*/ 1 h 7495593"/>
              <a:gd name="connsiteX1" fmla="*/ 12428583 w 12428583"/>
              <a:gd name="connsiteY1" fmla="*/ 4422156 h 7495593"/>
              <a:gd name="connsiteX2" fmla="*/ 11995643 w 12428583"/>
              <a:gd name="connsiteY2" fmla="*/ 7495594 h 7495593"/>
              <a:gd name="connsiteX3" fmla="*/ 0 w 12428583"/>
              <a:gd name="connsiteY3" fmla="*/ 1447404 h 7495593"/>
              <a:gd name="connsiteX4" fmla="*/ 223003 w 12428583"/>
              <a:gd name="connsiteY4" fmla="*/ 1 h 7495593"/>
              <a:gd name="connsiteX0" fmla="*/ 223003 w 12224348"/>
              <a:gd name="connsiteY0" fmla="*/ -1 h 7495593"/>
              <a:gd name="connsiteX1" fmla="*/ 12224348 w 12224348"/>
              <a:gd name="connsiteY1" fmla="*/ 5343912 h 7495593"/>
              <a:gd name="connsiteX2" fmla="*/ 11995643 w 12224348"/>
              <a:gd name="connsiteY2" fmla="*/ 7495592 h 7495593"/>
              <a:gd name="connsiteX3" fmla="*/ 0 w 12224348"/>
              <a:gd name="connsiteY3" fmla="*/ 1447402 h 7495593"/>
              <a:gd name="connsiteX4" fmla="*/ 223003 w 12224348"/>
              <a:gd name="connsiteY4" fmla="*/ -1 h 7495593"/>
              <a:gd name="connsiteX0" fmla="*/ 223003 w 12246026"/>
              <a:gd name="connsiteY0" fmla="*/ 1 h 7495593"/>
              <a:gd name="connsiteX1" fmla="*/ 12246026 w 12246026"/>
              <a:gd name="connsiteY1" fmla="*/ 5173951 h 7495593"/>
              <a:gd name="connsiteX2" fmla="*/ 11995643 w 12246026"/>
              <a:gd name="connsiteY2" fmla="*/ 7495594 h 7495593"/>
              <a:gd name="connsiteX3" fmla="*/ 0 w 12246026"/>
              <a:gd name="connsiteY3" fmla="*/ 1447404 h 7495593"/>
              <a:gd name="connsiteX4" fmla="*/ 223003 w 12246026"/>
              <a:gd name="connsiteY4" fmla="*/ 1 h 7495593"/>
              <a:gd name="connsiteX0" fmla="*/ 223003 w 12222515"/>
              <a:gd name="connsiteY0" fmla="*/ -1 h 7495593"/>
              <a:gd name="connsiteX1" fmla="*/ 12222515 w 12222515"/>
              <a:gd name="connsiteY1" fmla="*/ 5164154 h 7495593"/>
              <a:gd name="connsiteX2" fmla="*/ 11995643 w 12222515"/>
              <a:gd name="connsiteY2" fmla="*/ 7495592 h 7495593"/>
              <a:gd name="connsiteX3" fmla="*/ 0 w 12222515"/>
              <a:gd name="connsiteY3" fmla="*/ 1447402 h 7495593"/>
              <a:gd name="connsiteX4" fmla="*/ 223003 w 12222515"/>
              <a:gd name="connsiteY4" fmla="*/ -1 h 7495593"/>
              <a:gd name="connsiteX0" fmla="*/ 223003 w 12293047"/>
              <a:gd name="connsiteY0" fmla="*/ 1 h 7495593"/>
              <a:gd name="connsiteX1" fmla="*/ 12293047 w 12293047"/>
              <a:gd name="connsiteY1" fmla="*/ 5193540 h 7495593"/>
              <a:gd name="connsiteX2" fmla="*/ 11995643 w 12293047"/>
              <a:gd name="connsiteY2" fmla="*/ 7495594 h 7495593"/>
              <a:gd name="connsiteX3" fmla="*/ 0 w 12293047"/>
              <a:gd name="connsiteY3" fmla="*/ 1447404 h 7495593"/>
              <a:gd name="connsiteX4" fmla="*/ 223003 w 12293047"/>
              <a:gd name="connsiteY4" fmla="*/ 1 h 7495593"/>
              <a:gd name="connsiteX0" fmla="*/ 223003 w 12272246"/>
              <a:gd name="connsiteY0" fmla="*/ -1 h 7495593"/>
              <a:gd name="connsiteX1" fmla="*/ 12272246 w 12272246"/>
              <a:gd name="connsiteY1" fmla="*/ 5162498 h 7495593"/>
              <a:gd name="connsiteX2" fmla="*/ 11995643 w 12272246"/>
              <a:gd name="connsiteY2" fmla="*/ 7495592 h 7495593"/>
              <a:gd name="connsiteX3" fmla="*/ 0 w 12272246"/>
              <a:gd name="connsiteY3" fmla="*/ 1447402 h 7495593"/>
              <a:gd name="connsiteX4" fmla="*/ 223003 w 12272246"/>
              <a:gd name="connsiteY4" fmla="*/ -1 h 7495593"/>
              <a:gd name="connsiteX0" fmla="*/ 223003 w 12281291"/>
              <a:gd name="connsiteY0" fmla="*/ 1 h 7495593"/>
              <a:gd name="connsiteX1" fmla="*/ 12281291 w 12281291"/>
              <a:gd name="connsiteY1" fmla="*/ 5188644 h 7495593"/>
              <a:gd name="connsiteX2" fmla="*/ 11995643 w 12281291"/>
              <a:gd name="connsiteY2" fmla="*/ 7495594 h 7495593"/>
              <a:gd name="connsiteX3" fmla="*/ 0 w 12281291"/>
              <a:gd name="connsiteY3" fmla="*/ 1447404 h 7495593"/>
              <a:gd name="connsiteX4" fmla="*/ 223003 w 12281291"/>
              <a:gd name="connsiteY4" fmla="*/ 1 h 7495593"/>
              <a:gd name="connsiteX0" fmla="*/ 213957 w 12281291"/>
              <a:gd name="connsiteY0" fmla="*/ -1 h 7521735"/>
              <a:gd name="connsiteX1" fmla="*/ 12281291 w 12281291"/>
              <a:gd name="connsiteY1" fmla="*/ 5214784 h 7521735"/>
              <a:gd name="connsiteX2" fmla="*/ 11995643 w 12281291"/>
              <a:gd name="connsiteY2" fmla="*/ 7521734 h 7521735"/>
              <a:gd name="connsiteX3" fmla="*/ 0 w 12281291"/>
              <a:gd name="connsiteY3" fmla="*/ 1473544 h 7521735"/>
              <a:gd name="connsiteX4" fmla="*/ 213957 w 12281291"/>
              <a:gd name="connsiteY4" fmla="*/ -1 h 7521735"/>
              <a:gd name="connsiteX0" fmla="*/ 166935 w 12234269"/>
              <a:gd name="connsiteY0" fmla="*/ 1 h 7521735"/>
              <a:gd name="connsiteX1" fmla="*/ 12234269 w 12234269"/>
              <a:gd name="connsiteY1" fmla="*/ 5214786 h 7521735"/>
              <a:gd name="connsiteX2" fmla="*/ 11948621 w 12234269"/>
              <a:gd name="connsiteY2" fmla="*/ 7521736 h 7521735"/>
              <a:gd name="connsiteX3" fmla="*/ 0 w 12234269"/>
              <a:gd name="connsiteY3" fmla="*/ 1493138 h 7521735"/>
              <a:gd name="connsiteX4" fmla="*/ 166935 w 12234269"/>
              <a:gd name="connsiteY4" fmla="*/ 1 h 7521735"/>
              <a:gd name="connsiteX0" fmla="*/ 166935 w 12245110"/>
              <a:gd name="connsiteY0" fmla="*/ -1 h 7521735"/>
              <a:gd name="connsiteX1" fmla="*/ 12245110 w 12245110"/>
              <a:gd name="connsiteY1" fmla="*/ 5129801 h 7521735"/>
              <a:gd name="connsiteX2" fmla="*/ 11948621 w 12245110"/>
              <a:gd name="connsiteY2" fmla="*/ 7521734 h 7521735"/>
              <a:gd name="connsiteX3" fmla="*/ 0 w 12245110"/>
              <a:gd name="connsiteY3" fmla="*/ 1493136 h 7521735"/>
              <a:gd name="connsiteX4" fmla="*/ 166935 w 12245110"/>
              <a:gd name="connsiteY4" fmla="*/ -1 h 7521735"/>
              <a:gd name="connsiteX0" fmla="*/ 193153 w 12271328"/>
              <a:gd name="connsiteY0" fmla="*/ 1 h 7521735"/>
              <a:gd name="connsiteX1" fmla="*/ 12271328 w 12271328"/>
              <a:gd name="connsiteY1" fmla="*/ 5129803 h 7521735"/>
              <a:gd name="connsiteX2" fmla="*/ 11974839 w 12271328"/>
              <a:gd name="connsiteY2" fmla="*/ 7521736 h 7521735"/>
              <a:gd name="connsiteX3" fmla="*/ -1 w 12271328"/>
              <a:gd name="connsiteY3" fmla="*/ 1504586 h 7521735"/>
              <a:gd name="connsiteX4" fmla="*/ 193153 w 12271328"/>
              <a:gd name="connsiteY4" fmla="*/ 1 h 75217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71328" h="7521735">
                <a:moveTo>
                  <a:pt x="193153" y="1"/>
                </a:moveTo>
                <a:lnTo>
                  <a:pt x="12271328" y="5129803"/>
                </a:lnTo>
                <a:lnTo>
                  <a:pt x="11974839" y="7521736"/>
                </a:lnTo>
                <a:lnTo>
                  <a:pt x="-1" y="1504586"/>
                </a:lnTo>
                <a:lnTo>
                  <a:pt x="193153" y="1"/>
                </a:lnTo>
                <a:close/>
              </a:path>
            </a:pathLst>
          </a:custGeom>
          <a:solidFill>
            <a:srgbClr val="0054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6" name="AutoShape 2" descr="http://www.honeywellanalytics.com/~/media/honeywell-analytics/images/headers/questionanswers980x275.jpg?h=275&amp;la=en&amp;w=980&amp;hash=952A4776F4DDC4A4BD6382EB5A746099578C9797">
            <a:extLst>
              <a:ext uri="{FF2B5EF4-FFF2-40B4-BE49-F238E27FC236}">
                <a16:creationId xmlns:a16="http://schemas.microsoft.com/office/drawing/2014/main" id="{60A6170F-6BA5-49A4-8897-48DEE73B7577}"/>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10" name="Rectangle 9">
            <a:extLst>
              <a:ext uri="{FF2B5EF4-FFF2-40B4-BE49-F238E27FC236}">
                <a16:creationId xmlns:a16="http://schemas.microsoft.com/office/drawing/2014/main" id="{C9CFC438-4497-4A84-BCA7-97C9E9B03302}"/>
              </a:ext>
            </a:extLst>
          </p:cNvPr>
          <p:cNvSpPr/>
          <p:nvPr/>
        </p:nvSpPr>
        <p:spPr>
          <a:xfrm>
            <a:off x="435091" y="-89524"/>
            <a:ext cx="7212619" cy="98509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AU" sz="4400" b="1" dirty="0">
                <a:solidFill>
                  <a:schemeClr val="bg1"/>
                </a:solidFill>
              </a:rPr>
              <a:t>By what resources they have…</a:t>
            </a:r>
          </a:p>
        </p:txBody>
      </p:sp>
      <p:sp>
        <p:nvSpPr>
          <p:cNvPr id="3" name="Rectangle 2">
            <a:extLst>
              <a:ext uri="{FF2B5EF4-FFF2-40B4-BE49-F238E27FC236}">
                <a16:creationId xmlns:a16="http://schemas.microsoft.com/office/drawing/2014/main" id="{6E9EDF6C-BD4C-47D6-BCE3-93AC2027595A}"/>
              </a:ext>
            </a:extLst>
          </p:cNvPr>
          <p:cNvSpPr/>
          <p:nvPr/>
        </p:nvSpPr>
        <p:spPr>
          <a:xfrm>
            <a:off x="-1" y="5800517"/>
            <a:ext cx="12286445" cy="1057483"/>
          </a:xfrm>
          <a:custGeom>
            <a:avLst/>
            <a:gdLst>
              <a:gd name="connsiteX0" fmla="*/ 0 w 12813476"/>
              <a:gd name="connsiteY0" fmla="*/ 0 h 2458193"/>
              <a:gd name="connsiteX1" fmla="*/ 12813476 w 12813476"/>
              <a:gd name="connsiteY1" fmla="*/ 0 h 2458193"/>
              <a:gd name="connsiteX2" fmla="*/ 12813476 w 12813476"/>
              <a:gd name="connsiteY2" fmla="*/ 2458193 h 2458193"/>
              <a:gd name="connsiteX3" fmla="*/ 0 w 12813476"/>
              <a:gd name="connsiteY3" fmla="*/ 2458193 h 2458193"/>
              <a:gd name="connsiteX4" fmla="*/ 0 w 12813476"/>
              <a:gd name="connsiteY4" fmla="*/ 0 h 2458193"/>
              <a:gd name="connsiteX0" fmla="*/ 457484 w 12813476"/>
              <a:gd name="connsiteY0" fmla="*/ 0 h 2669597"/>
              <a:gd name="connsiteX1" fmla="*/ 12813476 w 12813476"/>
              <a:gd name="connsiteY1" fmla="*/ 211404 h 2669597"/>
              <a:gd name="connsiteX2" fmla="*/ 12813476 w 12813476"/>
              <a:gd name="connsiteY2" fmla="*/ 2669597 h 2669597"/>
              <a:gd name="connsiteX3" fmla="*/ 0 w 12813476"/>
              <a:gd name="connsiteY3" fmla="*/ 2669597 h 2669597"/>
              <a:gd name="connsiteX4" fmla="*/ 457484 w 12813476"/>
              <a:gd name="connsiteY4" fmla="*/ 0 h 2669597"/>
              <a:gd name="connsiteX0" fmla="*/ 457484 w 12813476"/>
              <a:gd name="connsiteY0" fmla="*/ 0 h 3560049"/>
              <a:gd name="connsiteX1" fmla="*/ 12813476 w 12813476"/>
              <a:gd name="connsiteY1" fmla="*/ 211404 h 3560049"/>
              <a:gd name="connsiteX2" fmla="*/ 12240684 w 12813476"/>
              <a:gd name="connsiteY2" fmla="*/ 3560049 h 3560049"/>
              <a:gd name="connsiteX3" fmla="*/ 0 w 12813476"/>
              <a:gd name="connsiteY3" fmla="*/ 2669597 h 3560049"/>
              <a:gd name="connsiteX4" fmla="*/ 457484 w 12813476"/>
              <a:gd name="connsiteY4" fmla="*/ 0 h 3560049"/>
              <a:gd name="connsiteX0" fmla="*/ 457484 w 12714072"/>
              <a:gd name="connsiteY0" fmla="*/ 0 h 3560049"/>
              <a:gd name="connsiteX1" fmla="*/ 12714072 w 12714072"/>
              <a:gd name="connsiteY1" fmla="*/ 796790 h 3560049"/>
              <a:gd name="connsiteX2" fmla="*/ 12240684 w 12714072"/>
              <a:gd name="connsiteY2" fmla="*/ 3560049 h 3560049"/>
              <a:gd name="connsiteX3" fmla="*/ 0 w 12714072"/>
              <a:gd name="connsiteY3" fmla="*/ 2669597 h 3560049"/>
              <a:gd name="connsiteX4" fmla="*/ 457484 w 12714072"/>
              <a:gd name="connsiteY4" fmla="*/ 0 h 3560049"/>
              <a:gd name="connsiteX0" fmla="*/ 397842 w 12714072"/>
              <a:gd name="connsiteY0" fmla="*/ 0 h 3208818"/>
              <a:gd name="connsiteX1" fmla="*/ 12714072 w 12714072"/>
              <a:gd name="connsiteY1" fmla="*/ 445559 h 3208818"/>
              <a:gd name="connsiteX2" fmla="*/ 12240684 w 12714072"/>
              <a:gd name="connsiteY2" fmla="*/ 3208818 h 3208818"/>
              <a:gd name="connsiteX3" fmla="*/ 0 w 12714072"/>
              <a:gd name="connsiteY3" fmla="*/ 2318366 h 3208818"/>
              <a:gd name="connsiteX4" fmla="*/ 397842 w 12714072"/>
              <a:gd name="connsiteY4" fmla="*/ 0 h 3208818"/>
              <a:gd name="connsiteX0" fmla="*/ 184086 w 12500316"/>
              <a:gd name="connsiteY0" fmla="*/ 0 h 3208818"/>
              <a:gd name="connsiteX1" fmla="*/ 12500316 w 12500316"/>
              <a:gd name="connsiteY1" fmla="*/ 445559 h 3208818"/>
              <a:gd name="connsiteX2" fmla="*/ 12026928 w 12500316"/>
              <a:gd name="connsiteY2" fmla="*/ 3208818 h 3208818"/>
              <a:gd name="connsiteX3" fmla="*/ 0 w 12500316"/>
              <a:gd name="connsiteY3" fmla="*/ 2342116 h 3208818"/>
              <a:gd name="connsiteX4" fmla="*/ 184086 w 12500316"/>
              <a:gd name="connsiteY4" fmla="*/ 0 h 3208818"/>
              <a:gd name="connsiteX0" fmla="*/ 29706 w 12500316"/>
              <a:gd name="connsiteY0" fmla="*/ 0 h 3113816"/>
              <a:gd name="connsiteX1" fmla="*/ 12500316 w 12500316"/>
              <a:gd name="connsiteY1" fmla="*/ 350557 h 3113816"/>
              <a:gd name="connsiteX2" fmla="*/ 12026928 w 12500316"/>
              <a:gd name="connsiteY2" fmla="*/ 3113816 h 3113816"/>
              <a:gd name="connsiteX3" fmla="*/ 0 w 12500316"/>
              <a:gd name="connsiteY3" fmla="*/ 2247114 h 3113816"/>
              <a:gd name="connsiteX4" fmla="*/ 29706 w 12500316"/>
              <a:gd name="connsiteY4" fmla="*/ 0 h 3113816"/>
              <a:gd name="connsiteX0" fmla="*/ 29706 w 12215308"/>
              <a:gd name="connsiteY0" fmla="*/ 0 h 3113816"/>
              <a:gd name="connsiteX1" fmla="*/ 12215308 w 12215308"/>
              <a:gd name="connsiteY1" fmla="*/ 611814 h 3113816"/>
              <a:gd name="connsiteX2" fmla="*/ 12026928 w 12215308"/>
              <a:gd name="connsiteY2" fmla="*/ 3113816 h 3113816"/>
              <a:gd name="connsiteX3" fmla="*/ 0 w 12215308"/>
              <a:gd name="connsiteY3" fmla="*/ 2247114 h 3113816"/>
              <a:gd name="connsiteX4" fmla="*/ 29706 w 12215308"/>
              <a:gd name="connsiteY4" fmla="*/ 0 h 3113816"/>
              <a:gd name="connsiteX0" fmla="*/ 29706 w 12203432"/>
              <a:gd name="connsiteY0" fmla="*/ 373838 h 3487654"/>
              <a:gd name="connsiteX1" fmla="*/ 12203432 w 12203432"/>
              <a:gd name="connsiteY1" fmla="*/ 0 h 3487654"/>
              <a:gd name="connsiteX2" fmla="*/ 12026928 w 12203432"/>
              <a:gd name="connsiteY2" fmla="*/ 3487654 h 3487654"/>
              <a:gd name="connsiteX3" fmla="*/ 0 w 12203432"/>
              <a:gd name="connsiteY3" fmla="*/ 2620952 h 3487654"/>
              <a:gd name="connsiteX4" fmla="*/ 29706 w 12203432"/>
              <a:gd name="connsiteY4" fmla="*/ 373838 h 3487654"/>
              <a:gd name="connsiteX0" fmla="*/ 29706 w 12203432"/>
              <a:gd name="connsiteY0" fmla="*/ 373838 h 3487654"/>
              <a:gd name="connsiteX1" fmla="*/ 12203432 w 12203432"/>
              <a:gd name="connsiteY1" fmla="*/ 0 h 3487654"/>
              <a:gd name="connsiteX2" fmla="*/ 12120893 w 12203432"/>
              <a:gd name="connsiteY2" fmla="*/ 1978633 h 3487654"/>
              <a:gd name="connsiteX3" fmla="*/ 12026928 w 12203432"/>
              <a:gd name="connsiteY3" fmla="*/ 3487654 h 3487654"/>
              <a:gd name="connsiteX4" fmla="*/ 0 w 12203432"/>
              <a:gd name="connsiteY4" fmla="*/ 2620952 h 3487654"/>
              <a:gd name="connsiteX5" fmla="*/ 29706 w 12203432"/>
              <a:gd name="connsiteY5" fmla="*/ 373838 h 3487654"/>
              <a:gd name="connsiteX0" fmla="*/ 374090 w 12547816"/>
              <a:gd name="connsiteY0" fmla="*/ 373838 h 3487654"/>
              <a:gd name="connsiteX1" fmla="*/ 12547816 w 12547816"/>
              <a:gd name="connsiteY1" fmla="*/ 0 h 3487654"/>
              <a:gd name="connsiteX2" fmla="*/ 12465277 w 12547816"/>
              <a:gd name="connsiteY2" fmla="*/ 1978633 h 3487654"/>
              <a:gd name="connsiteX3" fmla="*/ 12371312 w 12547816"/>
              <a:gd name="connsiteY3" fmla="*/ 3487654 h 3487654"/>
              <a:gd name="connsiteX4" fmla="*/ 0 w 12547816"/>
              <a:gd name="connsiteY4" fmla="*/ 3475975 h 3487654"/>
              <a:gd name="connsiteX5" fmla="*/ 374090 w 12547816"/>
              <a:gd name="connsiteY5" fmla="*/ 373838 h 3487654"/>
              <a:gd name="connsiteX0" fmla="*/ 374090 w 12547816"/>
              <a:gd name="connsiteY0" fmla="*/ 373838 h 3475975"/>
              <a:gd name="connsiteX1" fmla="*/ 12547816 w 12547816"/>
              <a:gd name="connsiteY1" fmla="*/ 0 h 3475975"/>
              <a:gd name="connsiteX2" fmla="*/ 12465277 w 12547816"/>
              <a:gd name="connsiteY2" fmla="*/ 1978633 h 3475975"/>
              <a:gd name="connsiteX3" fmla="*/ 12347562 w 12547816"/>
              <a:gd name="connsiteY3" fmla="*/ 3250147 h 3475975"/>
              <a:gd name="connsiteX4" fmla="*/ 0 w 12547816"/>
              <a:gd name="connsiteY4" fmla="*/ 3475975 h 3475975"/>
              <a:gd name="connsiteX5" fmla="*/ 374090 w 12547816"/>
              <a:gd name="connsiteY5" fmla="*/ 373838 h 3475975"/>
              <a:gd name="connsiteX0" fmla="*/ 374090 w 12547816"/>
              <a:gd name="connsiteY0" fmla="*/ 373838 h 3475975"/>
              <a:gd name="connsiteX1" fmla="*/ 12547816 w 12547816"/>
              <a:gd name="connsiteY1" fmla="*/ 0 h 3475975"/>
              <a:gd name="connsiteX2" fmla="*/ 12465277 w 12547816"/>
              <a:gd name="connsiteY2" fmla="*/ 1978633 h 3475975"/>
              <a:gd name="connsiteX3" fmla="*/ 12228809 w 12547816"/>
              <a:gd name="connsiteY3" fmla="*/ 3463903 h 3475975"/>
              <a:gd name="connsiteX4" fmla="*/ 0 w 12547816"/>
              <a:gd name="connsiteY4" fmla="*/ 3475975 h 3475975"/>
              <a:gd name="connsiteX5" fmla="*/ 374090 w 12547816"/>
              <a:gd name="connsiteY5" fmla="*/ 373838 h 3475975"/>
              <a:gd name="connsiteX0" fmla="*/ 374090 w 12470724"/>
              <a:gd name="connsiteY0" fmla="*/ 0 h 3102137"/>
              <a:gd name="connsiteX1" fmla="*/ 12239057 w 12470724"/>
              <a:gd name="connsiteY1" fmla="*/ 314931 h 3102137"/>
              <a:gd name="connsiteX2" fmla="*/ 12465277 w 12470724"/>
              <a:gd name="connsiteY2" fmla="*/ 1604795 h 3102137"/>
              <a:gd name="connsiteX3" fmla="*/ 12228809 w 12470724"/>
              <a:gd name="connsiteY3" fmla="*/ 3090065 h 3102137"/>
              <a:gd name="connsiteX4" fmla="*/ 0 w 12470724"/>
              <a:gd name="connsiteY4" fmla="*/ 3102137 h 3102137"/>
              <a:gd name="connsiteX5" fmla="*/ 374090 w 12470724"/>
              <a:gd name="connsiteY5" fmla="*/ 0 h 3102137"/>
              <a:gd name="connsiteX0" fmla="*/ 374090 w 12239057"/>
              <a:gd name="connsiteY0" fmla="*/ 0 h 3102137"/>
              <a:gd name="connsiteX1" fmla="*/ 12239057 w 12239057"/>
              <a:gd name="connsiteY1" fmla="*/ 314931 h 3102137"/>
              <a:gd name="connsiteX2" fmla="*/ 12192145 w 12239057"/>
              <a:gd name="connsiteY2" fmla="*/ 1604795 h 3102137"/>
              <a:gd name="connsiteX3" fmla="*/ 12228809 w 12239057"/>
              <a:gd name="connsiteY3" fmla="*/ 3090065 h 3102137"/>
              <a:gd name="connsiteX4" fmla="*/ 0 w 12239057"/>
              <a:gd name="connsiteY4" fmla="*/ 3102137 h 3102137"/>
              <a:gd name="connsiteX5" fmla="*/ 374090 w 12239057"/>
              <a:gd name="connsiteY5" fmla="*/ 0 h 3102137"/>
              <a:gd name="connsiteX0" fmla="*/ 0 w 12244978"/>
              <a:gd name="connsiteY0" fmla="*/ 1490118 h 2787206"/>
              <a:gd name="connsiteX1" fmla="*/ 12244978 w 12244978"/>
              <a:gd name="connsiteY1" fmla="*/ 0 h 2787206"/>
              <a:gd name="connsiteX2" fmla="*/ 12198066 w 12244978"/>
              <a:gd name="connsiteY2" fmla="*/ 1289864 h 2787206"/>
              <a:gd name="connsiteX3" fmla="*/ 12234730 w 12244978"/>
              <a:gd name="connsiteY3" fmla="*/ 2775134 h 2787206"/>
              <a:gd name="connsiteX4" fmla="*/ 5921 w 12244978"/>
              <a:gd name="connsiteY4" fmla="*/ 2787206 h 2787206"/>
              <a:gd name="connsiteX5" fmla="*/ 0 w 12244978"/>
              <a:gd name="connsiteY5" fmla="*/ 1490118 h 2787206"/>
              <a:gd name="connsiteX0" fmla="*/ 12198066 w 12289506"/>
              <a:gd name="connsiteY0" fmla="*/ 1289864 h 2787206"/>
              <a:gd name="connsiteX1" fmla="*/ 12234730 w 12289506"/>
              <a:gd name="connsiteY1" fmla="*/ 2775134 h 2787206"/>
              <a:gd name="connsiteX2" fmla="*/ 5921 w 12289506"/>
              <a:gd name="connsiteY2" fmla="*/ 2787206 h 2787206"/>
              <a:gd name="connsiteX3" fmla="*/ 0 w 12289506"/>
              <a:gd name="connsiteY3" fmla="*/ 1490118 h 2787206"/>
              <a:gd name="connsiteX4" fmla="*/ 12244978 w 12289506"/>
              <a:gd name="connsiteY4" fmla="*/ 0 h 2787206"/>
              <a:gd name="connsiteX5" fmla="*/ 12289506 w 12289506"/>
              <a:gd name="connsiteY5" fmla="*/ 1381304 h 2787206"/>
              <a:gd name="connsiteX0" fmla="*/ 12198066 w 12289506"/>
              <a:gd name="connsiteY0" fmla="*/ 1289864 h 2787206"/>
              <a:gd name="connsiteX1" fmla="*/ 12234730 w 12289506"/>
              <a:gd name="connsiteY1" fmla="*/ 2775134 h 2787206"/>
              <a:gd name="connsiteX2" fmla="*/ 5921 w 12289506"/>
              <a:gd name="connsiteY2" fmla="*/ 2787206 h 2787206"/>
              <a:gd name="connsiteX3" fmla="*/ 0 w 12289506"/>
              <a:gd name="connsiteY3" fmla="*/ 1490118 h 2787206"/>
              <a:gd name="connsiteX4" fmla="*/ 12244978 w 12289506"/>
              <a:gd name="connsiteY4" fmla="*/ 0 h 2787206"/>
              <a:gd name="connsiteX5" fmla="*/ 12289506 w 12289506"/>
              <a:gd name="connsiteY5" fmla="*/ 1381304 h 2787206"/>
              <a:gd name="connsiteX0" fmla="*/ 12198066 w 12244978"/>
              <a:gd name="connsiteY0" fmla="*/ 1289864 h 2787206"/>
              <a:gd name="connsiteX1" fmla="*/ 12234730 w 12244978"/>
              <a:gd name="connsiteY1" fmla="*/ 2775134 h 2787206"/>
              <a:gd name="connsiteX2" fmla="*/ 5921 w 12244978"/>
              <a:gd name="connsiteY2" fmla="*/ 2787206 h 2787206"/>
              <a:gd name="connsiteX3" fmla="*/ 0 w 12244978"/>
              <a:gd name="connsiteY3" fmla="*/ 1490118 h 2787206"/>
              <a:gd name="connsiteX4" fmla="*/ 12244978 w 12244978"/>
              <a:gd name="connsiteY4" fmla="*/ 0 h 2787206"/>
              <a:gd name="connsiteX0" fmla="*/ 12198066 w 12234730"/>
              <a:gd name="connsiteY0" fmla="*/ 1289864 h 2787206"/>
              <a:gd name="connsiteX1" fmla="*/ 12234730 w 12234730"/>
              <a:gd name="connsiteY1" fmla="*/ 2775134 h 2787206"/>
              <a:gd name="connsiteX2" fmla="*/ 5921 w 12234730"/>
              <a:gd name="connsiteY2" fmla="*/ 2787206 h 2787206"/>
              <a:gd name="connsiteX3" fmla="*/ 0 w 12234730"/>
              <a:gd name="connsiteY3" fmla="*/ 1490118 h 2787206"/>
              <a:gd name="connsiteX4" fmla="*/ 12185601 w 12234730"/>
              <a:gd name="connsiteY4" fmla="*/ 0 h 2787206"/>
              <a:gd name="connsiteX0" fmla="*/ 12198066 w 12234730"/>
              <a:gd name="connsiteY0" fmla="*/ 719849 h 2217191"/>
              <a:gd name="connsiteX1" fmla="*/ 12234730 w 12234730"/>
              <a:gd name="connsiteY1" fmla="*/ 2205119 h 2217191"/>
              <a:gd name="connsiteX2" fmla="*/ 5921 w 12234730"/>
              <a:gd name="connsiteY2" fmla="*/ 2217191 h 2217191"/>
              <a:gd name="connsiteX3" fmla="*/ 0 w 12234730"/>
              <a:gd name="connsiteY3" fmla="*/ 920103 h 2217191"/>
              <a:gd name="connsiteX4" fmla="*/ 12173726 w 12234730"/>
              <a:gd name="connsiteY4" fmla="*/ 0 h 2217191"/>
              <a:gd name="connsiteX0" fmla="*/ 12209942 w 12246606"/>
              <a:gd name="connsiteY0" fmla="*/ 719849 h 2217191"/>
              <a:gd name="connsiteX1" fmla="*/ 12246606 w 12246606"/>
              <a:gd name="connsiteY1" fmla="*/ 2205119 h 2217191"/>
              <a:gd name="connsiteX2" fmla="*/ 17797 w 12246606"/>
              <a:gd name="connsiteY2" fmla="*/ 2217191 h 2217191"/>
              <a:gd name="connsiteX3" fmla="*/ 0 w 12246606"/>
              <a:gd name="connsiteY3" fmla="*/ 1430742 h 2217191"/>
              <a:gd name="connsiteX4" fmla="*/ 12185602 w 12246606"/>
              <a:gd name="connsiteY4" fmla="*/ 0 h 2217191"/>
              <a:gd name="connsiteX0" fmla="*/ 12198067 w 12234731"/>
              <a:gd name="connsiteY0" fmla="*/ 719849 h 2217191"/>
              <a:gd name="connsiteX1" fmla="*/ 12234731 w 12234731"/>
              <a:gd name="connsiteY1" fmla="*/ 2205119 h 2217191"/>
              <a:gd name="connsiteX2" fmla="*/ 5922 w 12234731"/>
              <a:gd name="connsiteY2" fmla="*/ 2217191 h 2217191"/>
              <a:gd name="connsiteX3" fmla="*/ 0 w 12234731"/>
              <a:gd name="connsiteY3" fmla="*/ 1680123 h 2217191"/>
              <a:gd name="connsiteX4" fmla="*/ 12173727 w 12234731"/>
              <a:gd name="connsiteY4" fmla="*/ 0 h 2217191"/>
              <a:gd name="connsiteX0" fmla="*/ 12198067 w 12234731"/>
              <a:gd name="connsiteY0" fmla="*/ 422966 h 1920308"/>
              <a:gd name="connsiteX1" fmla="*/ 12234731 w 12234731"/>
              <a:gd name="connsiteY1" fmla="*/ 1908236 h 1920308"/>
              <a:gd name="connsiteX2" fmla="*/ 5922 w 12234731"/>
              <a:gd name="connsiteY2" fmla="*/ 1920308 h 1920308"/>
              <a:gd name="connsiteX3" fmla="*/ 0 w 12234731"/>
              <a:gd name="connsiteY3" fmla="*/ 1383240 h 1920308"/>
              <a:gd name="connsiteX4" fmla="*/ 12209353 w 12234731"/>
              <a:gd name="connsiteY4" fmla="*/ 0 h 1920308"/>
              <a:gd name="connsiteX0" fmla="*/ 12198067 w 12234731"/>
              <a:gd name="connsiteY0" fmla="*/ 422966 h 1920308"/>
              <a:gd name="connsiteX1" fmla="*/ 12234731 w 12234731"/>
              <a:gd name="connsiteY1" fmla="*/ 1908236 h 1920308"/>
              <a:gd name="connsiteX2" fmla="*/ 5922 w 12234731"/>
              <a:gd name="connsiteY2" fmla="*/ 1920308 h 1920308"/>
              <a:gd name="connsiteX3" fmla="*/ 0 w 12234731"/>
              <a:gd name="connsiteY3" fmla="*/ 1383240 h 1920308"/>
              <a:gd name="connsiteX4" fmla="*/ 12173856 w 12234731"/>
              <a:gd name="connsiteY4" fmla="*/ 0 h 1920308"/>
              <a:gd name="connsiteX0" fmla="*/ 12209892 w 12234731"/>
              <a:gd name="connsiteY0" fmla="*/ 1009462 h 1920308"/>
              <a:gd name="connsiteX1" fmla="*/ 12234731 w 12234731"/>
              <a:gd name="connsiteY1" fmla="*/ 1908236 h 1920308"/>
              <a:gd name="connsiteX2" fmla="*/ 5922 w 12234731"/>
              <a:gd name="connsiteY2" fmla="*/ 1920308 h 1920308"/>
              <a:gd name="connsiteX3" fmla="*/ 0 w 12234731"/>
              <a:gd name="connsiteY3" fmla="*/ 1383240 h 1920308"/>
              <a:gd name="connsiteX4" fmla="*/ 12173856 w 12234731"/>
              <a:gd name="connsiteY4" fmla="*/ 0 h 1920308"/>
              <a:gd name="connsiteX0" fmla="*/ 12209892 w 12234731"/>
              <a:gd name="connsiteY0" fmla="*/ 671783 h 1582629"/>
              <a:gd name="connsiteX1" fmla="*/ 12234731 w 12234731"/>
              <a:gd name="connsiteY1" fmla="*/ 1570557 h 1582629"/>
              <a:gd name="connsiteX2" fmla="*/ 5922 w 12234731"/>
              <a:gd name="connsiteY2" fmla="*/ 1582629 h 1582629"/>
              <a:gd name="connsiteX3" fmla="*/ 0 w 12234731"/>
              <a:gd name="connsiteY3" fmla="*/ 1045561 h 1582629"/>
              <a:gd name="connsiteX4" fmla="*/ 12209332 w 12234731"/>
              <a:gd name="connsiteY4" fmla="*/ 0 h 15826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34731" h="1582629">
                <a:moveTo>
                  <a:pt x="12209892" y="671783"/>
                </a:moveTo>
                <a:lnTo>
                  <a:pt x="12234731" y="1570557"/>
                </a:lnTo>
                <a:lnTo>
                  <a:pt x="5922" y="1582629"/>
                </a:lnTo>
                <a:cubicBezTo>
                  <a:pt x="3948" y="1150266"/>
                  <a:pt x="1974" y="1477924"/>
                  <a:pt x="0" y="1045561"/>
                </a:cubicBezTo>
                <a:lnTo>
                  <a:pt x="12209332" y="0"/>
                </a:lnTo>
              </a:path>
            </a:pathLst>
          </a:custGeom>
          <a:solidFill>
            <a:srgbClr val="00B8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solidFill>
                <a:schemeClr val="tx1"/>
              </a:solidFill>
            </a:endParaRPr>
          </a:p>
        </p:txBody>
      </p:sp>
      <p:sp>
        <p:nvSpPr>
          <p:cNvPr id="4" name="Rectangle 3">
            <a:extLst>
              <a:ext uri="{FF2B5EF4-FFF2-40B4-BE49-F238E27FC236}">
                <a16:creationId xmlns:a16="http://schemas.microsoft.com/office/drawing/2014/main" id="{B94CD068-16CA-4C4F-89A5-E14777C3ABAE}"/>
              </a:ext>
            </a:extLst>
          </p:cNvPr>
          <p:cNvSpPr/>
          <p:nvPr/>
        </p:nvSpPr>
        <p:spPr>
          <a:xfrm>
            <a:off x="-1" y="5700156"/>
            <a:ext cx="6745185" cy="1175854"/>
          </a:xfrm>
          <a:custGeom>
            <a:avLst/>
            <a:gdLst>
              <a:gd name="connsiteX0" fmla="*/ 0 w 3906982"/>
              <a:gd name="connsiteY0" fmla="*/ 0 h 1496488"/>
              <a:gd name="connsiteX1" fmla="*/ 3906982 w 3906982"/>
              <a:gd name="connsiteY1" fmla="*/ 0 h 1496488"/>
              <a:gd name="connsiteX2" fmla="*/ 3906982 w 3906982"/>
              <a:gd name="connsiteY2" fmla="*/ 1496488 h 1496488"/>
              <a:gd name="connsiteX3" fmla="*/ 0 w 3906982"/>
              <a:gd name="connsiteY3" fmla="*/ 1496488 h 1496488"/>
              <a:gd name="connsiteX4" fmla="*/ 0 w 3906982"/>
              <a:gd name="connsiteY4" fmla="*/ 0 h 1496488"/>
              <a:gd name="connsiteX0" fmla="*/ 0 w 3906982"/>
              <a:gd name="connsiteY0" fmla="*/ 0 h 1496488"/>
              <a:gd name="connsiteX1" fmla="*/ 3906982 w 3906982"/>
              <a:gd name="connsiteY1" fmla="*/ 1496488 h 1496488"/>
              <a:gd name="connsiteX2" fmla="*/ 0 w 3906982"/>
              <a:gd name="connsiteY2" fmla="*/ 1496488 h 1496488"/>
              <a:gd name="connsiteX3" fmla="*/ 0 w 3906982"/>
              <a:gd name="connsiteY3" fmla="*/ 0 h 1496488"/>
              <a:gd name="connsiteX0" fmla="*/ 0 w 6745184"/>
              <a:gd name="connsiteY0" fmla="*/ 0 h 1520239"/>
              <a:gd name="connsiteX1" fmla="*/ 6745184 w 6745184"/>
              <a:gd name="connsiteY1" fmla="*/ 1520239 h 1520239"/>
              <a:gd name="connsiteX2" fmla="*/ 0 w 6745184"/>
              <a:gd name="connsiteY2" fmla="*/ 1496488 h 1520239"/>
              <a:gd name="connsiteX3" fmla="*/ 0 w 6745184"/>
              <a:gd name="connsiteY3" fmla="*/ 0 h 1520239"/>
              <a:gd name="connsiteX0" fmla="*/ 0 w 6745184"/>
              <a:gd name="connsiteY0" fmla="*/ 0 h 1496488"/>
              <a:gd name="connsiteX1" fmla="*/ 6745184 w 6745184"/>
              <a:gd name="connsiteY1" fmla="*/ 1484613 h 1496488"/>
              <a:gd name="connsiteX2" fmla="*/ 0 w 6745184"/>
              <a:gd name="connsiteY2" fmla="*/ 1496488 h 1496488"/>
              <a:gd name="connsiteX3" fmla="*/ 0 w 6745184"/>
              <a:gd name="connsiteY3" fmla="*/ 0 h 1496488"/>
              <a:gd name="connsiteX0" fmla="*/ 0 w 6757060"/>
              <a:gd name="connsiteY0" fmla="*/ 0 h 1068976"/>
              <a:gd name="connsiteX1" fmla="*/ 6757060 w 6757060"/>
              <a:gd name="connsiteY1" fmla="*/ 1057101 h 1068976"/>
              <a:gd name="connsiteX2" fmla="*/ 11876 w 6757060"/>
              <a:gd name="connsiteY2" fmla="*/ 1068976 h 1068976"/>
              <a:gd name="connsiteX3" fmla="*/ 0 w 6757060"/>
              <a:gd name="connsiteY3" fmla="*/ 0 h 1068976"/>
              <a:gd name="connsiteX0" fmla="*/ 0 w 6745185"/>
              <a:gd name="connsiteY0" fmla="*/ 0 h 1175854"/>
              <a:gd name="connsiteX1" fmla="*/ 6745185 w 6745185"/>
              <a:gd name="connsiteY1" fmla="*/ 1163979 h 1175854"/>
              <a:gd name="connsiteX2" fmla="*/ 1 w 6745185"/>
              <a:gd name="connsiteY2" fmla="*/ 1175854 h 1175854"/>
              <a:gd name="connsiteX3" fmla="*/ 0 w 6745185"/>
              <a:gd name="connsiteY3" fmla="*/ 0 h 1175854"/>
            </a:gdLst>
            <a:ahLst/>
            <a:cxnLst>
              <a:cxn ang="0">
                <a:pos x="connsiteX0" y="connsiteY0"/>
              </a:cxn>
              <a:cxn ang="0">
                <a:pos x="connsiteX1" y="connsiteY1"/>
              </a:cxn>
              <a:cxn ang="0">
                <a:pos x="connsiteX2" y="connsiteY2"/>
              </a:cxn>
              <a:cxn ang="0">
                <a:pos x="connsiteX3" y="connsiteY3"/>
              </a:cxn>
            </a:cxnLst>
            <a:rect l="l" t="t" r="r" b="b"/>
            <a:pathLst>
              <a:path w="6745185" h="1175854">
                <a:moveTo>
                  <a:pt x="0" y="0"/>
                </a:moveTo>
                <a:lnTo>
                  <a:pt x="6745185" y="1163979"/>
                </a:lnTo>
                <a:lnTo>
                  <a:pt x="1" y="1175854"/>
                </a:lnTo>
                <a:cubicBezTo>
                  <a:pt x="1" y="783903"/>
                  <a:pt x="0" y="391951"/>
                  <a:pt x="0" y="0"/>
                </a:cubicBezTo>
                <a:close/>
              </a:path>
            </a:pathLst>
          </a:custGeom>
          <a:solidFill>
            <a:srgbClr val="F3C7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14" name="Picture 13">
            <a:extLst>
              <a:ext uri="{FF2B5EF4-FFF2-40B4-BE49-F238E27FC236}">
                <a16:creationId xmlns:a16="http://schemas.microsoft.com/office/drawing/2014/main" id="{0B7D647F-3DF2-4EA1-BFCB-8CE9B5EA3A6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8402" y="6020888"/>
            <a:ext cx="2491962" cy="677091"/>
          </a:xfrm>
          <a:prstGeom prst="rect">
            <a:avLst/>
          </a:prstGeom>
        </p:spPr>
      </p:pic>
      <p:sp>
        <p:nvSpPr>
          <p:cNvPr id="5" name="TextBox 4">
            <a:extLst>
              <a:ext uri="{FF2B5EF4-FFF2-40B4-BE49-F238E27FC236}">
                <a16:creationId xmlns:a16="http://schemas.microsoft.com/office/drawing/2014/main" id="{91CC8098-A309-4230-9E4C-17B5306058F1}"/>
              </a:ext>
            </a:extLst>
          </p:cNvPr>
          <p:cNvSpPr txBox="1"/>
          <p:nvPr/>
        </p:nvSpPr>
        <p:spPr>
          <a:xfrm>
            <a:off x="347327" y="1399320"/>
            <a:ext cx="5258912" cy="1077218"/>
          </a:xfrm>
          <a:prstGeom prst="rect">
            <a:avLst/>
          </a:prstGeom>
          <a:noFill/>
        </p:spPr>
        <p:txBody>
          <a:bodyPr wrap="square" rtlCol="0">
            <a:spAutoFit/>
          </a:bodyPr>
          <a:lstStyle/>
          <a:p>
            <a:pPr algn="ctr"/>
            <a:r>
              <a:rPr lang="en-US" sz="3200" b="1" dirty="0">
                <a:solidFill>
                  <a:srgbClr val="023956"/>
                </a:solidFill>
              </a:rPr>
              <a:t>Improving access to </a:t>
            </a:r>
          </a:p>
          <a:p>
            <a:pPr algn="ctr"/>
            <a:r>
              <a:rPr lang="en-US" sz="3200" b="1" dirty="0">
                <a:solidFill>
                  <a:srgbClr val="023956"/>
                </a:solidFill>
              </a:rPr>
              <a:t>exercise or physical activity</a:t>
            </a:r>
          </a:p>
        </p:txBody>
      </p:sp>
      <p:sp>
        <p:nvSpPr>
          <p:cNvPr id="13" name="TextBox 12">
            <a:extLst>
              <a:ext uri="{FF2B5EF4-FFF2-40B4-BE49-F238E27FC236}">
                <a16:creationId xmlns:a16="http://schemas.microsoft.com/office/drawing/2014/main" id="{4B8A81A7-FE64-46C3-A8D5-16F885DF79A7}"/>
              </a:ext>
            </a:extLst>
          </p:cNvPr>
          <p:cNvSpPr txBox="1"/>
          <p:nvPr/>
        </p:nvSpPr>
        <p:spPr>
          <a:xfrm>
            <a:off x="6366128" y="4572758"/>
            <a:ext cx="5698177" cy="1077218"/>
          </a:xfrm>
          <a:prstGeom prst="rect">
            <a:avLst/>
          </a:prstGeom>
          <a:noFill/>
        </p:spPr>
        <p:txBody>
          <a:bodyPr wrap="square" rtlCol="0">
            <a:spAutoFit/>
          </a:bodyPr>
          <a:lstStyle/>
          <a:p>
            <a:pPr algn="ctr"/>
            <a:r>
              <a:rPr lang="en-US" sz="3200" b="1" dirty="0">
                <a:solidFill>
                  <a:srgbClr val="023956"/>
                </a:solidFill>
              </a:rPr>
              <a:t>Improving access to community </a:t>
            </a:r>
          </a:p>
          <a:p>
            <a:pPr algn="ctr"/>
            <a:r>
              <a:rPr lang="en-US" sz="3200" b="1" dirty="0">
                <a:solidFill>
                  <a:srgbClr val="023956"/>
                </a:solidFill>
              </a:rPr>
              <a:t>support &amp; social connection</a:t>
            </a:r>
          </a:p>
        </p:txBody>
      </p:sp>
      <p:pic>
        <p:nvPicPr>
          <p:cNvPr id="7" name="Picture 6">
            <a:extLst>
              <a:ext uri="{FF2B5EF4-FFF2-40B4-BE49-F238E27FC236}">
                <a16:creationId xmlns:a16="http://schemas.microsoft.com/office/drawing/2014/main" id="{3F1C7FD0-7AEA-4323-8912-59827A938ECF}"/>
              </a:ext>
            </a:extLst>
          </p:cNvPr>
          <p:cNvPicPr>
            <a:picLocks noChangeAspect="1"/>
          </p:cNvPicPr>
          <p:nvPr/>
        </p:nvPicPr>
        <p:blipFill>
          <a:blip r:embed="rId4"/>
          <a:stretch>
            <a:fillRect/>
          </a:stretch>
        </p:blipFill>
        <p:spPr>
          <a:xfrm>
            <a:off x="694656" y="2525101"/>
            <a:ext cx="4564254" cy="3045038"/>
          </a:xfrm>
          <a:prstGeom prst="rect">
            <a:avLst/>
          </a:prstGeom>
          <a:ln w="38100">
            <a:solidFill>
              <a:srgbClr val="00B8EC"/>
            </a:solidFill>
          </a:ln>
        </p:spPr>
      </p:pic>
      <p:pic>
        <p:nvPicPr>
          <p:cNvPr id="12" name="Picture 11">
            <a:extLst>
              <a:ext uri="{FF2B5EF4-FFF2-40B4-BE49-F238E27FC236}">
                <a16:creationId xmlns:a16="http://schemas.microsoft.com/office/drawing/2014/main" id="{4A83ED00-EB43-493B-9484-8D65D51456B8}"/>
              </a:ext>
            </a:extLst>
          </p:cNvPr>
          <p:cNvPicPr>
            <a:picLocks noChangeAspect="1"/>
          </p:cNvPicPr>
          <p:nvPr/>
        </p:nvPicPr>
        <p:blipFill>
          <a:blip r:embed="rId5"/>
          <a:stretch>
            <a:fillRect/>
          </a:stretch>
        </p:blipFill>
        <p:spPr>
          <a:xfrm>
            <a:off x="6933091" y="1449501"/>
            <a:ext cx="4564253" cy="3064853"/>
          </a:xfrm>
          <a:prstGeom prst="rect">
            <a:avLst/>
          </a:prstGeom>
          <a:ln w="38100">
            <a:solidFill>
              <a:srgbClr val="00B8EC"/>
            </a:solidFill>
          </a:ln>
        </p:spPr>
      </p:pic>
    </p:spTree>
    <p:extLst>
      <p:ext uri="{BB962C8B-B14F-4D97-AF65-F5344CB8AC3E}">
        <p14:creationId xmlns:p14="http://schemas.microsoft.com/office/powerpoint/2010/main" val="97479829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E4636E0D-DCBE-4762-A3CB-A49D832CF951}"/>
              </a:ext>
            </a:extLst>
          </p:cNvPr>
          <p:cNvSpPr/>
          <p:nvPr/>
        </p:nvSpPr>
        <p:spPr>
          <a:xfrm rot="20821124">
            <a:off x="104047" y="-1396009"/>
            <a:ext cx="12136629" cy="4223805"/>
          </a:xfrm>
          <a:custGeom>
            <a:avLst/>
            <a:gdLst>
              <a:gd name="connsiteX0" fmla="*/ 0 w 13454743"/>
              <a:gd name="connsiteY0" fmla="*/ 0 h 4771916"/>
              <a:gd name="connsiteX1" fmla="*/ 13454743 w 13454743"/>
              <a:gd name="connsiteY1" fmla="*/ 0 h 4771916"/>
              <a:gd name="connsiteX2" fmla="*/ 13454743 w 13454743"/>
              <a:gd name="connsiteY2" fmla="*/ 4771916 h 4771916"/>
              <a:gd name="connsiteX3" fmla="*/ 0 w 13454743"/>
              <a:gd name="connsiteY3" fmla="*/ 4771916 h 4771916"/>
              <a:gd name="connsiteX4" fmla="*/ 0 w 13454743"/>
              <a:gd name="connsiteY4" fmla="*/ 0 h 4771916"/>
              <a:gd name="connsiteX0" fmla="*/ 0 w 13454743"/>
              <a:gd name="connsiteY0" fmla="*/ 0 h 4771916"/>
              <a:gd name="connsiteX1" fmla="*/ 13454743 w 13454743"/>
              <a:gd name="connsiteY1" fmla="*/ 0 h 4771916"/>
              <a:gd name="connsiteX2" fmla="*/ 12774709 w 13454743"/>
              <a:gd name="connsiteY2" fmla="*/ 4761393 h 4771916"/>
              <a:gd name="connsiteX3" fmla="*/ 0 w 13454743"/>
              <a:gd name="connsiteY3" fmla="*/ 4771916 h 4771916"/>
              <a:gd name="connsiteX4" fmla="*/ 0 w 13454743"/>
              <a:gd name="connsiteY4" fmla="*/ 0 h 4771916"/>
              <a:gd name="connsiteX0" fmla="*/ 0 w 12987458"/>
              <a:gd name="connsiteY0" fmla="*/ 0 h 4771916"/>
              <a:gd name="connsiteX1" fmla="*/ 12987458 w 12987458"/>
              <a:gd name="connsiteY1" fmla="*/ 3877356 h 4771916"/>
              <a:gd name="connsiteX2" fmla="*/ 12774709 w 12987458"/>
              <a:gd name="connsiteY2" fmla="*/ 4761393 h 4771916"/>
              <a:gd name="connsiteX3" fmla="*/ 0 w 12987458"/>
              <a:gd name="connsiteY3" fmla="*/ 4771916 h 4771916"/>
              <a:gd name="connsiteX4" fmla="*/ 0 w 12987458"/>
              <a:gd name="connsiteY4" fmla="*/ 0 h 4771916"/>
              <a:gd name="connsiteX0" fmla="*/ 980406 w 12987458"/>
              <a:gd name="connsiteY0" fmla="*/ 0 h 2998189"/>
              <a:gd name="connsiteX1" fmla="*/ 12987458 w 12987458"/>
              <a:gd name="connsiteY1" fmla="*/ 2103629 h 2998189"/>
              <a:gd name="connsiteX2" fmla="*/ 12774709 w 12987458"/>
              <a:gd name="connsiteY2" fmla="*/ 2987666 h 2998189"/>
              <a:gd name="connsiteX3" fmla="*/ 0 w 12987458"/>
              <a:gd name="connsiteY3" fmla="*/ 2998189 h 2998189"/>
              <a:gd name="connsiteX4" fmla="*/ 980406 w 12987458"/>
              <a:gd name="connsiteY4" fmla="*/ 0 h 2998189"/>
              <a:gd name="connsiteX0" fmla="*/ 1063930 w 12987458"/>
              <a:gd name="connsiteY0" fmla="*/ 0 h 3624834"/>
              <a:gd name="connsiteX1" fmla="*/ 12987458 w 12987458"/>
              <a:gd name="connsiteY1" fmla="*/ 2730274 h 3624834"/>
              <a:gd name="connsiteX2" fmla="*/ 12774709 w 12987458"/>
              <a:gd name="connsiteY2" fmla="*/ 3614311 h 3624834"/>
              <a:gd name="connsiteX3" fmla="*/ 0 w 12987458"/>
              <a:gd name="connsiteY3" fmla="*/ 3624834 h 3624834"/>
              <a:gd name="connsiteX4" fmla="*/ 1063930 w 12987458"/>
              <a:gd name="connsiteY4" fmla="*/ 0 h 3624834"/>
              <a:gd name="connsiteX0" fmla="*/ 815585 w 12739113"/>
              <a:gd name="connsiteY0" fmla="*/ 0 h 3657710"/>
              <a:gd name="connsiteX1" fmla="*/ 12739113 w 12739113"/>
              <a:gd name="connsiteY1" fmla="*/ 2730274 h 3657710"/>
              <a:gd name="connsiteX2" fmla="*/ 12526364 w 12739113"/>
              <a:gd name="connsiteY2" fmla="*/ 3614311 h 3657710"/>
              <a:gd name="connsiteX3" fmla="*/ 0 w 12739113"/>
              <a:gd name="connsiteY3" fmla="*/ 3657710 h 3657710"/>
              <a:gd name="connsiteX4" fmla="*/ 815585 w 12739113"/>
              <a:gd name="connsiteY4" fmla="*/ 0 h 3657710"/>
              <a:gd name="connsiteX0" fmla="*/ 454084 w 12739113"/>
              <a:gd name="connsiteY0" fmla="*/ 1 h 4213725"/>
              <a:gd name="connsiteX1" fmla="*/ 12739113 w 12739113"/>
              <a:gd name="connsiteY1" fmla="*/ 3286289 h 4213725"/>
              <a:gd name="connsiteX2" fmla="*/ 12526364 w 12739113"/>
              <a:gd name="connsiteY2" fmla="*/ 4170326 h 4213725"/>
              <a:gd name="connsiteX3" fmla="*/ 0 w 12739113"/>
              <a:gd name="connsiteY3" fmla="*/ 4213725 h 4213725"/>
              <a:gd name="connsiteX4" fmla="*/ 454084 w 12739113"/>
              <a:gd name="connsiteY4" fmla="*/ 1 h 4213725"/>
              <a:gd name="connsiteX0" fmla="*/ 575782 w 12860811"/>
              <a:gd name="connsiteY0" fmla="*/ -1 h 4187867"/>
              <a:gd name="connsiteX1" fmla="*/ 12860811 w 12860811"/>
              <a:gd name="connsiteY1" fmla="*/ 3286287 h 4187867"/>
              <a:gd name="connsiteX2" fmla="*/ 12648062 w 12860811"/>
              <a:gd name="connsiteY2" fmla="*/ 4170324 h 4187867"/>
              <a:gd name="connsiteX3" fmla="*/ 0 w 12860811"/>
              <a:gd name="connsiteY3" fmla="*/ 4187867 h 4187867"/>
              <a:gd name="connsiteX4" fmla="*/ 575782 w 12860811"/>
              <a:gd name="connsiteY4" fmla="*/ -1 h 4187867"/>
              <a:gd name="connsiteX0" fmla="*/ 575782 w 12860811"/>
              <a:gd name="connsiteY0" fmla="*/ 1 h 5782412"/>
              <a:gd name="connsiteX1" fmla="*/ 12860811 w 12860811"/>
              <a:gd name="connsiteY1" fmla="*/ 3286289 h 5782412"/>
              <a:gd name="connsiteX2" fmla="*/ 12662927 w 12860811"/>
              <a:gd name="connsiteY2" fmla="*/ 5782412 h 5782412"/>
              <a:gd name="connsiteX3" fmla="*/ 0 w 12860811"/>
              <a:gd name="connsiteY3" fmla="*/ 4187869 h 5782412"/>
              <a:gd name="connsiteX4" fmla="*/ 575782 w 12860811"/>
              <a:gd name="connsiteY4" fmla="*/ 1 h 5782412"/>
              <a:gd name="connsiteX0" fmla="*/ 575782 w 12811603"/>
              <a:gd name="connsiteY0" fmla="*/ -1 h 5782410"/>
              <a:gd name="connsiteX1" fmla="*/ 12811603 w 12811603"/>
              <a:gd name="connsiteY1" fmla="*/ 4727741 h 5782410"/>
              <a:gd name="connsiteX2" fmla="*/ 12662927 w 12811603"/>
              <a:gd name="connsiteY2" fmla="*/ 5782410 h 5782410"/>
              <a:gd name="connsiteX3" fmla="*/ 0 w 12811603"/>
              <a:gd name="connsiteY3" fmla="*/ 4187867 h 5782410"/>
              <a:gd name="connsiteX4" fmla="*/ 575782 w 12811603"/>
              <a:gd name="connsiteY4" fmla="*/ -1 h 5782410"/>
              <a:gd name="connsiteX0" fmla="*/ 240344 w 12476165"/>
              <a:gd name="connsiteY0" fmla="*/ 1 h 5782412"/>
              <a:gd name="connsiteX1" fmla="*/ 12476165 w 12476165"/>
              <a:gd name="connsiteY1" fmla="*/ 4727743 h 5782412"/>
              <a:gd name="connsiteX2" fmla="*/ 12327489 w 12476165"/>
              <a:gd name="connsiteY2" fmla="*/ 5782412 h 5782412"/>
              <a:gd name="connsiteX3" fmla="*/ 0 w 12476165"/>
              <a:gd name="connsiteY3" fmla="*/ 1735792 h 5782412"/>
              <a:gd name="connsiteX4" fmla="*/ 240344 w 12476165"/>
              <a:gd name="connsiteY4" fmla="*/ 1 h 5782412"/>
              <a:gd name="connsiteX0" fmla="*/ 240344 w 12455078"/>
              <a:gd name="connsiteY0" fmla="*/ -1 h 5782410"/>
              <a:gd name="connsiteX1" fmla="*/ 12455078 w 12455078"/>
              <a:gd name="connsiteY1" fmla="*/ 4445107 h 5782410"/>
              <a:gd name="connsiteX2" fmla="*/ 12327489 w 12455078"/>
              <a:gd name="connsiteY2" fmla="*/ 5782410 h 5782410"/>
              <a:gd name="connsiteX3" fmla="*/ 0 w 12455078"/>
              <a:gd name="connsiteY3" fmla="*/ 1735790 h 5782410"/>
              <a:gd name="connsiteX4" fmla="*/ 240344 w 12455078"/>
              <a:gd name="connsiteY4" fmla="*/ -1 h 5782410"/>
              <a:gd name="connsiteX0" fmla="*/ 240344 w 12455078"/>
              <a:gd name="connsiteY0" fmla="*/ 1 h 7495593"/>
              <a:gd name="connsiteX1" fmla="*/ 12455078 w 12455078"/>
              <a:gd name="connsiteY1" fmla="*/ 4445109 h 7495593"/>
              <a:gd name="connsiteX2" fmla="*/ 12012984 w 12455078"/>
              <a:gd name="connsiteY2" fmla="*/ 7495594 h 7495593"/>
              <a:gd name="connsiteX3" fmla="*/ 0 w 12455078"/>
              <a:gd name="connsiteY3" fmla="*/ 1735792 h 7495593"/>
              <a:gd name="connsiteX4" fmla="*/ 240344 w 12455078"/>
              <a:gd name="connsiteY4" fmla="*/ 1 h 7495593"/>
              <a:gd name="connsiteX0" fmla="*/ 223003 w 12437737"/>
              <a:gd name="connsiteY0" fmla="*/ -1 h 7495593"/>
              <a:gd name="connsiteX1" fmla="*/ 12437737 w 12437737"/>
              <a:gd name="connsiteY1" fmla="*/ 4445107 h 7495593"/>
              <a:gd name="connsiteX2" fmla="*/ 11995643 w 12437737"/>
              <a:gd name="connsiteY2" fmla="*/ 7495592 h 7495593"/>
              <a:gd name="connsiteX3" fmla="*/ 0 w 12437737"/>
              <a:gd name="connsiteY3" fmla="*/ 1447402 h 7495593"/>
              <a:gd name="connsiteX4" fmla="*/ 223003 w 12437737"/>
              <a:gd name="connsiteY4" fmla="*/ -1 h 7495593"/>
              <a:gd name="connsiteX0" fmla="*/ 223003 w 12428583"/>
              <a:gd name="connsiteY0" fmla="*/ 1 h 7495593"/>
              <a:gd name="connsiteX1" fmla="*/ 12428583 w 12428583"/>
              <a:gd name="connsiteY1" fmla="*/ 4422156 h 7495593"/>
              <a:gd name="connsiteX2" fmla="*/ 11995643 w 12428583"/>
              <a:gd name="connsiteY2" fmla="*/ 7495594 h 7495593"/>
              <a:gd name="connsiteX3" fmla="*/ 0 w 12428583"/>
              <a:gd name="connsiteY3" fmla="*/ 1447404 h 7495593"/>
              <a:gd name="connsiteX4" fmla="*/ 223003 w 12428583"/>
              <a:gd name="connsiteY4" fmla="*/ 1 h 7495593"/>
              <a:gd name="connsiteX0" fmla="*/ 278812 w 12484392"/>
              <a:gd name="connsiteY0" fmla="*/ -1 h 7495593"/>
              <a:gd name="connsiteX1" fmla="*/ 12484392 w 12484392"/>
              <a:gd name="connsiteY1" fmla="*/ 4422154 h 7495593"/>
              <a:gd name="connsiteX2" fmla="*/ 12051452 w 12484392"/>
              <a:gd name="connsiteY2" fmla="*/ 7495592 h 7495593"/>
              <a:gd name="connsiteX3" fmla="*/ 0 w 12484392"/>
              <a:gd name="connsiteY3" fmla="*/ 1486161 h 7495593"/>
              <a:gd name="connsiteX4" fmla="*/ 278812 w 12484392"/>
              <a:gd name="connsiteY4" fmla="*/ -1 h 7495593"/>
              <a:gd name="connsiteX0" fmla="*/ 213850 w 12484392"/>
              <a:gd name="connsiteY0" fmla="*/ 0 h 7479787"/>
              <a:gd name="connsiteX1" fmla="*/ 12484392 w 12484392"/>
              <a:gd name="connsiteY1" fmla="*/ 4406349 h 7479787"/>
              <a:gd name="connsiteX2" fmla="*/ 12051452 w 12484392"/>
              <a:gd name="connsiteY2" fmla="*/ 7479787 h 7479787"/>
              <a:gd name="connsiteX3" fmla="*/ 0 w 12484392"/>
              <a:gd name="connsiteY3" fmla="*/ 1470356 h 7479787"/>
              <a:gd name="connsiteX4" fmla="*/ 213850 w 12484392"/>
              <a:gd name="connsiteY4" fmla="*/ 0 h 7479787"/>
              <a:gd name="connsiteX0" fmla="*/ 213850 w 12484392"/>
              <a:gd name="connsiteY0" fmla="*/ 0 h 6808297"/>
              <a:gd name="connsiteX1" fmla="*/ 12484392 w 12484392"/>
              <a:gd name="connsiteY1" fmla="*/ 4406349 h 6808297"/>
              <a:gd name="connsiteX2" fmla="*/ 12150170 w 12484392"/>
              <a:gd name="connsiteY2" fmla="*/ 6808297 h 6808297"/>
              <a:gd name="connsiteX3" fmla="*/ 0 w 12484392"/>
              <a:gd name="connsiteY3" fmla="*/ 1470356 h 6808297"/>
              <a:gd name="connsiteX4" fmla="*/ 213850 w 12484392"/>
              <a:gd name="connsiteY4" fmla="*/ 0 h 6808297"/>
              <a:gd name="connsiteX0" fmla="*/ 213850 w 12464269"/>
              <a:gd name="connsiteY0" fmla="*/ 0 h 6808297"/>
              <a:gd name="connsiteX1" fmla="*/ 12464269 w 12464269"/>
              <a:gd name="connsiteY1" fmla="*/ 4458008 h 6808297"/>
              <a:gd name="connsiteX2" fmla="*/ 12150170 w 12464269"/>
              <a:gd name="connsiteY2" fmla="*/ 6808297 h 6808297"/>
              <a:gd name="connsiteX3" fmla="*/ 0 w 12464269"/>
              <a:gd name="connsiteY3" fmla="*/ 1470356 h 6808297"/>
              <a:gd name="connsiteX4" fmla="*/ 213850 w 12464269"/>
              <a:gd name="connsiteY4" fmla="*/ 0 h 6808297"/>
              <a:gd name="connsiteX0" fmla="*/ 213850 w 12476164"/>
              <a:gd name="connsiteY0" fmla="*/ 0 h 6808297"/>
              <a:gd name="connsiteX1" fmla="*/ 12476164 w 12476164"/>
              <a:gd name="connsiteY1" fmla="*/ 4462308 h 6808297"/>
              <a:gd name="connsiteX2" fmla="*/ 12150170 w 12476164"/>
              <a:gd name="connsiteY2" fmla="*/ 6808297 h 6808297"/>
              <a:gd name="connsiteX3" fmla="*/ 0 w 12476164"/>
              <a:gd name="connsiteY3" fmla="*/ 1470356 h 6808297"/>
              <a:gd name="connsiteX4" fmla="*/ 213850 w 12476164"/>
              <a:gd name="connsiteY4" fmla="*/ 0 h 68082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476164" h="6808297">
                <a:moveTo>
                  <a:pt x="213850" y="0"/>
                </a:moveTo>
                <a:lnTo>
                  <a:pt x="12476164" y="4462308"/>
                </a:lnTo>
                <a:lnTo>
                  <a:pt x="12150170" y="6808297"/>
                </a:lnTo>
                <a:lnTo>
                  <a:pt x="0" y="1470356"/>
                </a:lnTo>
                <a:lnTo>
                  <a:pt x="213850" y="0"/>
                </a:lnTo>
                <a:close/>
              </a:path>
            </a:pathLst>
          </a:custGeom>
          <a:solidFill>
            <a:srgbClr val="0054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6" name="AutoShape 2" descr="http://www.honeywellanalytics.com/~/media/honeywell-analytics/images/headers/questionanswers980x275.jpg?h=275&amp;la=en&amp;w=980&amp;hash=952A4776F4DDC4A4BD6382EB5A746099578C9797">
            <a:extLst>
              <a:ext uri="{FF2B5EF4-FFF2-40B4-BE49-F238E27FC236}">
                <a16:creationId xmlns:a16="http://schemas.microsoft.com/office/drawing/2014/main" id="{60A6170F-6BA5-49A4-8897-48DEE73B7577}"/>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10" name="Rectangle 9">
            <a:extLst>
              <a:ext uri="{FF2B5EF4-FFF2-40B4-BE49-F238E27FC236}">
                <a16:creationId xmlns:a16="http://schemas.microsoft.com/office/drawing/2014/main" id="{C9CFC438-4497-4A84-BCA7-97C9E9B03302}"/>
              </a:ext>
            </a:extLst>
          </p:cNvPr>
          <p:cNvSpPr/>
          <p:nvPr/>
        </p:nvSpPr>
        <p:spPr>
          <a:xfrm>
            <a:off x="-276342" y="0"/>
            <a:ext cx="9640256" cy="98509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AU" sz="4400" b="1" dirty="0">
                <a:solidFill>
                  <a:schemeClr val="bg1"/>
                </a:solidFill>
              </a:rPr>
              <a:t>In response to the COVID 19 Pandemic</a:t>
            </a:r>
          </a:p>
        </p:txBody>
      </p:sp>
      <p:sp>
        <p:nvSpPr>
          <p:cNvPr id="3" name="Rectangle 2">
            <a:extLst>
              <a:ext uri="{FF2B5EF4-FFF2-40B4-BE49-F238E27FC236}">
                <a16:creationId xmlns:a16="http://schemas.microsoft.com/office/drawing/2014/main" id="{6E9EDF6C-BD4C-47D6-BCE3-93AC2027595A}"/>
              </a:ext>
            </a:extLst>
          </p:cNvPr>
          <p:cNvSpPr/>
          <p:nvPr/>
        </p:nvSpPr>
        <p:spPr>
          <a:xfrm>
            <a:off x="-1" y="5327664"/>
            <a:ext cx="12312203" cy="1548346"/>
          </a:xfrm>
          <a:custGeom>
            <a:avLst/>
            <a:gdLst>
              <a:gd name="connsiteX0" fmla="*/ 0 w 12813476"/>
              <a:gd name="connsiteY0" fmla="*/ 0 h 2458193"/>
              <a:gd name="connsiteX1" fmla="*/ 12813476 w 12813476"/>
              <a:gd name="connsiteY1" fmla="*/ 0 h 2458193"/>
              <a:gd name="connsiteX2" fmla="*/ 12813476 w 12813476"/>
              <a:gd name="connsiteY2" fmla="*/ 2458193 h 2458193"/>
              <a:gd name="connsiteX3" fmla="*/ 0 w 12813476"/>
              <a:gd name="connsiteY3" fmla="*/ 2458193 h 2458193"/>
              <a:gd name="connsiteX4" fmla="*/ 0 w 12813476"/>
              <a:gd name="connsiteY4" fmla="*/ 0 h 2458193"/>
              <a:gd name="connsiteX0" fmla="*/ 457484 w 12813476"/>
              <a:gd name="connsiteY0" fmla="*/ 0 h 2669597"/>
              <a:gd name="connsiteX1" fmla="*/ 12813476 w 12813476"/>
              <a:gd name="connsiteY1" fmla="*/ 211404 h 2669597"/>
              <a:gd name="connsiteX2" fmla="*/ 12813476 w 12813476"/>
              <a:gd name="connsiteY2" fmla="*/ 2669597 h 2669597"/>
              <a:gd name="connsiteX3" fmla="*/ 0 w 12813476"/>
              <a:gd name="connsiteY3" fmla="*/ 2669597 h 2669597"/>
              <a:gd name="connsiteX4" fmla="*/ 457484 w 12813476"/>
              <a:gd name="connsiteY4" fmla="*/ 0 h 2669597"/>
              <a:gd name="connsiteX0" fmla="*/ 457484 w 12813476"/>
              <a:gd name="connsiteY0" fmla="*/ 0 h 3560049"/>
              <a:gd name="connsiteX1" fmla="*/ 12813476 w 12813476"/>
              <a:gd name="connsiteY1" fmla="*/ 211404 h 3560049"/>
              <a:gd name="connsiteX2" fmla="*/ 12240684 w 12813476"/>
              <a:gd name="connsiteY2" fmla="*/ 3560049 h 3560049"/>
              <a:gd name="connsiteX3" fmla="*/ 0 w 12813476"/>
              <a:gd name="connsiteY3" fmla="*/ 2669597 h 3560049"/>
              <a:gd name="connsiteX4" fmla="*/ 457484 w 12813476"/>
              <a:gd name="connsiteY4" fmla="*/ 0 h 3560049"/>
              <a:gd name="connsiteX0" fmla="*/ 457484 w 12714072"/>
              <a:gd name="connsiteY0" fmla="*/ 0 h 3560049"/>
              <a:gd name="connsiteX1" fmla="*/ 12714072 w 12714072"/>
              <a:gd name="connsiteY1" fmla="*/ 796790 h 3560049"/>
              <a:gd name="connsiteX2" fmla="*/ 12240684 w 12714072"/>
              <a:gd name="connsiteY2" fmla="*/ 3560049 h 3560049"/>
              <a:gd name="connsiteX3" fmla="*/ 0 w 12714072"/>
              <a:gd name="connsiteY3" fmla="*/ 2669597 h 3560049"/>
              <a:gd name="connsiteX4" fmla="*/ 457484 w 12714072"/>
              <a:gd name="connsiteY4" fmla="*/ 0 h 3560049"/>
              <a:gd name="connsiteX0" fmla="*/ 397842 w 12714072"/>
              <a:gd name="connsiteY0" fmla="*/ 0 h 3208818"/>
              <a:gd name="connsiteX1" fmla="*/ 12714072 w 12714072"/>
              <a:gd name="connsiteY1" fmla="*/ 445559 h 3208818"/>
              <a:gd name="connsiteX2" fmla="*/ 12240684 w 12714072"/>
              <a:gd name="connsiteY2" fmla="*/ 3208818 h 3208818"/>
              <a:gd name="connsiteX3" fmla="*/ 0 w 12714072"/>
              <a:gd name="connsiteY3" fmla="*/ 2318366 h 3208818"/>
              <a:gd name="connsiteX4" fmla="*/ 397842 w 12714072"/>
              <a:gd name="connsiteY4" fmla="*/ 0 h 3208818"/>
              <a:gd name="connsiteX0" fmla="*/ 184086 w 12500316"/>
              <a:gd name="connsiteY0" fmla="*/ 0 h 3208818"/>
              <a:gd name="connsiteX1" fmla="*/ 12500316 w 12500316"/>
              <a:gd name="connsiteY1" fmla="*/ 445559 h 3208818"/>
              <a:gd name="connsiteX2" fmla="*/ 12026928 w 12500316"/>
              <a:gd name="connsiteY2" fmla="*/ 3208818 h 3208818"/>
              <a:gd name="connsiteX3" fmla="*/ 0 w 12500316"/>
              <a:gd name="connsiteY3" fmla="*/ 2342116 h 3208818"/>
              <a:gd name="connsiteX4" fmla="*/ 184086 w 12500316"/>
              <a:gd name="connsiteY4" fmla="*/ 0 h 3208818"/>
              <a:gd name="connsiteX0" fmla="*/ 29706 w 12500316"/>
              <a:gd name="connsiteY0" fmla="*/ 0 h 3113816"/>
              <a:gd name="connsiteX1" fmla="*/ 12500316 w 12500316"/>
              <a:gd name="connsiteY1" fmla="*/ 350557 h 3113816"/>
              <a:gd name="connsiteX2" fmla="*/ 12026928 w 12500316"/>
              <a:gd name="connsiteY2" fmla="*/ 3113816 h 3113816"/>
              <a:gd name="connsiteX3" fmla="*/ 0 w 12500316"/>
              <a:gd name="connsiteY3" fmla="*/ 2247114 h 3113816"/>
              <a:gd name="connsiteX4" fmla="*/ 29706 w 12500316"/>
              <a:gd name="connsiteY4" fmla="*/ 0 h 3113816"/>
              <a:gd name="connsiteX0" fmla="*/ 29706 w 12215308"/>
              <a:gd name="connsiteY0" fmla="*/ 0 h 3113816"/>
              <a:gd name="connsiteX1" fmla="*/ 12215308 w 12215308"/>
              <a:gd name="connsiteY1" fmla="*/ 611814 h 3113816"/>
              <a:gd name="connsiteX2" fmla="*/ 12026928 w 12215308"/>
              <a:gd name="connsiteY2" fmla="*/ 3113816 h 3113816"/>
              <a:gd name="connsiteX3" fmla="*/ 0 w 12215308"/>
              <a:gd name="connsiteY3" fmla="*/ 2247114 h 3113816"/>
              <a:gd name="connsiteX4" fmla="*/ 29706 w 12215308"/>
              <a:gd name="connsiteY4" fmla="*/ 0 h 3113816"/>
              <a:gd name="connsiteX0" fmla="*/ 29706 w 12203432"/>
              <a:gd name="connsiteY0" fmla="*/ 373838 h 3487654"/>
              <a:gd name="connsiteX1" fmla="*/ 12203432 w 12203432"/>
              <a:gd name="connsiteY1" fmla="*/ 0 h 3487654"/>
              <a:gd name="connsiteX2" fmla="*/ 12026928 w 12203432"/>
              <a:gd name="connsiteY2" fmla="*/ 3487654 h 3487654"/>
              <a:gd name="connsiteX3" fmla="*/ 0 w 12203432"/>
              <a:gd name="connsiteY3" fmla="*/ 2620952 h 3487654"/>
              <a:gd name="connsiteX4" fmla="*/ 29706 w 12203432"/>
              <a:gd name="connsiteY4" fmla="*/ 373838 h 3487654"/>
              <a:gd name="connsiteX0" fmla="*/ 29706 w 12203432"/>
              <a:gd name="connsiteY0" fmla="*/ 373838 h 3487654"/>
              <a:gd name="connsiteX1" fmla="*/ 12203432 w 12203432"/>
              <a:gd name="connsiteY1" fmla="*/ 0 h 3487654"/>
              <a:gd name="connsiteX2" fmla="*/ 12120893 w 12203432"/>
              <a:gd name="connsiteY2" fmla="*/ 1978633 h 3487654"/>
              <a:gd name="connsiteX3" fmla="*/ 12026928 w 12203432"/>
              <a:gd name="connsiteY3" fmla="*/ 3487654 h 3487654"/>
              <a:gd name="connsiteX4" fmla="*/ 0 w 12203432"/>
              <a:gd name="connsiteY4" fmla="*/ 2620952 h 3487654"/>
              <a:gd name="connsiteX5" fmla="*/ 29706 w 12203432"/>
              <a:gd name="connsiteY5" fmla="*/ 373838 h 3487654"/>
              <a:gd name="connsiteX0" fmla="*/ 374090 w 12547816"/>
              <a:gd name="connsiteY0" fmla="*/ 373838 h 3487654"/>
              <a:gd name="connsiteX1" fmla="*/ 12547816 w 12547816"/>
              <a:gd name="connsiteY1" fmla="*/ 0 h 3487654"/>
              <a:gd name="connsiteX2" fmla="*/ 12465277 w 12547816"/>
              <a:gd name="connsiteY2" fmla="*/ 1978633 h 3487654"/>
              <a:gd name="connsiteX3" fmla="*/ 12371312 w 12547816"/>
              <a:gd name="connsiteY3" fmla="*/ 3487654 h 3487654"/>
              <a:gd name="connsiteX4" fmla="*/ 0 w 12547816"/>
              <a:gd name="connsiteY4" fmla="*/ 3475975 h 3487654"/>
              <a:gd name="connsiteX5" fmla="*/ 374090 w 12547816"/>
              <a:gd name="connsiteY5" fmla="*/ 373838 h 3487654"/>
              <a:gd name="connsiteX0" fmla="*/ 374090 w 12547816"/>
              <a:gd name="connsiteY0" fmla="*/ 373838 h 3475975"/>
              <a:gd name="connsiteX1" fmla="*/ 12547816 w 12547816"/>
              <a:gd name="connsiteY1" fmla="*/ 0 h 3475975"/>
              <a:gd name="connsiteX2" fmla="*/ 12465277 w 12547816"/>
              <a:gd name="connsiteY2" fmla="*/ 1978633 h 3475975"/>
              <a:gd name="connsiteX3" fmla="*/ 12347562 w 12547816"/>
              <a:gd name="connsiteY3" fmla="*/ 3250147 h 3475975"/>
              <a:gd name="connsiteX4" fmla="*/ 0 w 12547816"/>
              <a:gd name="connsiteY4" fmla="*/ 3475975 h 3475975"/>
              <a:gd name="connsiteX5" fmla="*/ 374090 w 12547816"/>
              <a:gd name="connsiteY5" fmla="*/ 373838 h 3475975"/>
              <a:gd name="connsiteX0" fmla="*/ 374090 w 12547816"/>
              <a:gd name="connsiteY0" fmla="*/ 373838 h 3475975"/>
              <a:gd name="connsiteX1" fmla="*/ 12547816 w 12547816"/>
              <a:gd name="connsiteY1" fmla="*/ 0 h 3475975"/>
              <a:gd name="connsiteX2" fmla="*/ 12465277 w 12547816"/>
              <a:gd name="connsiteY2" fmla="*/ 1978633 h 3475975"/>
              <a:gd name="connsiteX3" fmla="*/ 12228809 w 12547816"/>
              <a:gd name="connsiteY3" fmla="*/ 3463903 h 3475975"/>
              <a:gd name="connsiteX4" fmla="*/ 0 w 12547816"/>
              <a:gd name="connsiteY4" fmla="*/ 3475975 h 3475975"/>
              <a:gd name="connsiteX5" fmla="*/ 374090 w 12547816"/>
              <a:gd name="connsiteY5" fmla="*/ 373838 h 3475975"/>
              <a:gd name="connsiteX0" fmla="*/ 374090 w 12470724"/>
              <a:gd name="connsiteY0" fmla="*/ 0 h 3102137"/>
              <a:gd name="connsiteX1" fmla="*/ 12239057 w 12470724"/>
              <a:gd name="connsiteY1" fmla="*/ 314931 h 3102137"/>
              <a:gd name="connsiteX2" fmla="*/ 12465277 w 12470724"/>
              <a:gd name="connsiteY2" fmla="*/ 1604795 h 3102137"/>
              <a:gd name="connsiteX3" fmla="*/ 12228809 w 12470724"/>
              <a:gd name="connsiteY3" fmla="*/ 3090065 h 3102137"/>
              <a:gd name="connsiteX4" fmla="*/ 0 w 12470724"/>
              <a:gd name="connsiteY4" fmla="*/ 3102137 h 3102137"/>
              <a:gd name="connsiteX5" fmla="*/ 374090 w 12470724"/>
              <a:gd name="connsiteY5" fmla="*/ 0 h 3102137"/>
              <a:gd name="connsiteX0" fmla="*/ 374090 w 12239057"/>
              <a:gd name="connsiteY0" fmla="*/ 0 h 3102137"/>
              <a:gd name="connsiteX1" fmla="*/ 12239057 w 12239057"/>
              <a:gd name="connsiteY1" fmla="*/ 314931 h 3102137"/>
              <a:gd name="connsiteX2" fmla="*/ 12192145 w 12239057"/>
              <a:gd name="connsiteY2" fmla="*/ 1604795 h 3102137"/>
              <a:gd name="connsiteX3" fmla="*/ 12228809 w 12239057"/>
              <a:gd name="connsiteY3" fmla="*/ 3090065 h 3102137"/>
              <a:gd name="connsiteX4" fmla="*/ 0 w 12239057"/>
              <a:gd name="connsiteY4" fmla="*/ 3102137 h 3102137"/>
              <a:gd name="connsiteX5" fmla="*/ 374090 w 12239057"/>
              <a:gd name="connsiteY5" fmla="*/ 0 h 3102137"/>
              <a:gd name="connsiteX0" fmla="*/ 0 w 12244978"/>
              <a:gd name="connsiteY0" fmla="*/ 1490118 h 2787206"/>
              <a:gd name="connsiteX1" fmla="*/ 12244978 w 12244978"/>
              <a:gd name="connsiteY1" fmla="*/ 0 h 2787206"/>
              <a:gd name="connsiteX2" fmla="*/ 12198066 w 12244978"/>
              <a:gd name="connsiteY2" fmla="*/ 1289864 h 2787206"/>
              <a:gd name="connsiteX3" fmla="*/ 12234730 w 12244978"/>
              <a:gd name="connsiteY3" fmla="*/ 2775134 h 2787206"/>
              <a:gd name="connsiteX4" fmla="*/ 5921 w 12244978"/>
              <a:gd name="connsiteY4" fmla="*/ 2787206 h 2787206"/>
              <a:gd name="connsiteX5" fmla="*/ 0 w 12244978"/>
              <a:gd name="connsiteY5" fmla="*/ 1490118 h 2787206"/>
              <a:gd name="connsiteX0" fmla="*/ 12198066 w 12289506"/>
              <a:gd name="connsiteY0" fmla="*/ 1289864 h 2787206"/>
              <a:gd name="connsiteX1" fmla="*/ 12234730 w 12289506"/>
              <a:gd name="connsiteY1" fmla="*/ 2775134 h 2787206"/>
              <a:gd name="connsiteX2" fmla="*/ 5921 w 12289506"/>
              <a:gd name="connsiteY2" fmla="*/ 2787206 h 2787206"/>
              <a:gd name="connsiteX3" fmla="*/ 0 w 12289506"/>
              <a:gd name="connsiteY3" fmla="*/ 1490118 h 2787206"/>
              <a:gd name="connsiteX4" fmla="*/ 12244978 w 12289506"/>
              <a:gd name="connsiteY4" fmla="*/ 0 h 2787206"/>
              <a:gd name="connsiteX5" fmla="*/ 12289506 w 12289506"/>
              <a:gd name="connsiteY5" fmla="*/ 1381304 h 2787206"/>
              <a:gd name="connsiteX0" fmla="*/ 12198066 w 12289506"/>
              <a:gd name="connsiteY0" fmla="*/ 1289864 h 2787206"/>
              <a:gd name="connsiteX1" fmla="*/ 12234730 w 12289506"/>
              <a:gd name="connsiteY1" fmla="*/ 2775134 h 2787206"/>
              <a:gd name="connsiteX2" fmla="*/ 5921 w 12289506"/>
              <a:gd name="connsiteY2" fmla="*/ 2787206 h 2787206"/>
              <a:gd name="connsiteX3" fmla="*/ 0 w 12289506"/>
              <a:gd name="connsiteY3" fmla="*/ 1490118 h 2787206"/>
              <a:gd name="connsiteX4" fmla="*/ 12244978 w 12289506"/>
              <a:gd name="connsiteY4" fmla="*/ 0 h 2787206"/>
              <a:gd name="connsiteX5" fmla="*/ 12289506 w 12289506"/>
              <a:gd name="connsiteY5" fmla="*/ 1381304 h 2787206"/>
              <a:gd name="connsiteX0" fmla="*/ 12198066 w 12244978"/>
              <a:gd name="connsiteY0" fmla="*/ 1289864 h 2787206"/>
              <a:gd name="connsiteX1" fmla="*/ 12234730 w 12244978"/>
              <a:gd name="connsiteY1" fmla="*/ 2775134 h 2787206"/>
              <a:gd name="connsiteX2" fmla="*/ 5921 w 12244978"/>
              <a:gd name="connsiteY2" fmla="*/ 2787206 h 2787206"/>
              <a:gd name="connsiteX3" fmla="*/ 0 w 12244978"/>
              <a:gd name="connsiteY3" fmla="*/ 1490118 h 2787206"/>
              <a:gd name="connsiteX4" fmla="*/ 12244978 w 12244978"/>
              <a:gd name="connsiteY4" fmla="*/ 0 h 2787206"/>
              <a:gd name="connsiteX0" fmla="*/ 12198066 w 12234730"/>
              <a:gd name="connsiteY0" fmla="*/ 1289864 h 2787206"/>
              <a:gd name="connsiteX1" fmla="*/ 12234730 w 12234730"/>
              <a:gd name="connsiteY1" fmla="*/ 2775134 h 2787206"/>
              <a:gd name="connsiteX2" fmla="*/ 5921 w 12234730"/>
              <a:gd name="connsiteY2" fmla="*/ 2787206 h 2787206"/>
              <a:gd name="connsiteX3" fmla="*/ 0 w 12234730"/>
              <a:gd name="connsiteY3" fmla="*/ 1490118 h 2787206"/>
              <a:gd name="connsiteX4" fmla="*/ 12185601 w 12234730"/>
              <a:gd name="connsiteY4" fmla="*/ 0 h 2787206"/>
              <a:gd name="connsiteX0" fmla="*/ 12198066 w 12234730"/>
              <a:gd name="connsiteY0" fmla="*/ 719849 h 2217191"/>
              <a:gd name="connsiteX1" fmla="*/ 12234730 w 12234730"/>
              <a:gd name="connsiteY1" fmla="*/ 2205119 h 2217191"/>
              <a:gd name="connsiteX2" fmla="*/ 5921 w 12234730"/>
              <a:gd name="connsiteY2" fmla="*/ 2217191 h 2217191"/>
              <a:gd name="connsiteX3" fmla="*/ 0 w 12234730"/>
              <a:gd name="connsiteY3" fmla="*/ 920103 h 2217191"/>
              <a:gd name="connsiteX4" fmla="*/ 12173726 w 12234730"/>
              <a:gd name="connsiteY4" fmla="*/ 0 h 2217191"/>
              <a:gd name="connsiteX0" fmla="*/ 12209942 w 12246606"/>
              <a:gd name="connsiteY0" fmla="*/ 719849 h 2217191"/>
              <a:gd name="connsiteX1" fmla="*/ 12246606 w 12246606"/>
              <a:gd name="connsiteY1" fmla="*/ 2205119 h 2217191"/>
              <a:gd name="connsiteX2" fmla="*/ 17797 w 12246606"/>
              <a:gd name="connsiteY2" fmla="*/ 2217191 h 2217191"/>
              <a:gd name="connsiteX3" fmla="*/ 0 w 12246606"/>
              <a:gd name="connsiteY3" fmla="*/ 1430742 h 2217191"/>
              <a:gd name="connsiteX4" fmla="*/ 12185602 w 12246606"/>
              <a:gd name="connsiteY4" fmla="*/ 0 h 2217191"/>
              <a:gd name="connsiteX0" fmla="*/ 12198067 w 12234731"/>
              <a:gd name="connsiteY0" fmla="*/ 719849 h 2217191"/>
              <a:gd name="connsiteX1" fmla="*/ 12234731 w 12234731"/>
              <a:gd name="connsiteY1" fmla="*/ 2205119 h 2217191"/>
              <a:gd name="connsiteX2" fmla="*/ 5922 w 12234731"/>
              <a:gd name="connsiteY2" fmla="*/ 2217191 h 2217191"/>
              <a:gd name="connsiteX3" fmla="*/ 0 w 12234731"/>
              <a:gd name="connsiteY3" fmla="*/ 1680123 h 2217191"/>
              <a:gd name="connsiteX4" fmla="*/ 12173727 w 12234731"/>
              <a:gd name="connsiteY4" fmla="*/ 0 h 2217191"/>
              <a:gd name="connsiteX0" fmla="*/ 12198067 w 12234731"/>
              <a:gd name="connsiteY0" fmla="*/ 422966 h 1920308"/>
              <a:gd name="connsiteX1" fmla="*/ 12234731 w 12234731"/>
              <a:gd name="connsiteY1" fmla="*/ 1908236 h 1920308"/>
              <a:gd name="connsiteX2" fmla="*/ 5922 w 12234731"/>
              <a:gd name="connsiteY2" fmla="*/ 1920308 h 1920308"/>
              <a:gd name="connsiteX3" fmla="*/ 0 w 12234731"/>
              <a:gd name="connsiteY3" fmla="*/ 1383240 h 1920308"/>
              <a:gd name="connsiteX4" fmla="*/ 12209353 w 12234731"/>
              <a:gd name="connsiteY4" fmla="*/ 0 h 1920308"/>
              <a:gd name="connsiteX0" fmla="*/ 12198067 w 12234731"/>
              <a:gd name="connsiteY0" fmla="*/ 422966 h 1920308"/>
              <a:gd name="connsiteX1" fmla="*/ 12234731 w 12234731"/>
              <a:gd name="connsiteY1" fmla="*/ 1908236 h 1920308"/>
              <a:gd name="connsiteX2" fmla="*/ 5922 w 12234731"/>
              <a:gd name="connsiteY2" fmla="*/ 1920308 h 1920308"/>
              <a:gd name="connsiteX3" fmla="*/ 0 w 12234731"/>
              <a:gd name="connsiteY3" fmla="*/ 1383240 h 1920308"/>
              <a:gd name="connsiteX4" fmla="*/ 12173856 w 12234731"/>
              <a:gd name="connsiteY4" fmla="*/ 0 h 19203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34731" h="1920308">
                <a:moveTo>
                  <a:pt x="12198067" y="422966"/>
                </a:moveTo>
                <a:lnTo>
                  <a:pt x="12234731" y="1908236"/>
                </a:lnTo>
                <a:lnTo>
                  <a:pt x="5922" y="1920308"/>
                </a:lnTo>
                <a:cubicBezTo>
                  <a:pt x="3948" y="1487945"/>
                  <a:pt x="1974" y="1815603"/>
                  <a:pt x="0" y="1383240"/>
                </a:cubicBezTo>
                <a:lnTo>
                  <a:pt x="12173856" y="0"/>
                </a:lnTo>
              </a:path>
            </a:pathLst>
          </a:custGeom>
          <a:solidFill>
            <a:srgbClr val="00B8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solidFill>
                <a:schemeClr val="tx1"/>
              </a:solidFill>
            </a:endParaRPr>
          </a:p>
        </p:txBody>
      </p:sp>
      <p:sp>
        <p:nvSpPr>
          <p:cNvPr id="4" name="Rectangle 3">
            <a:extLst>
              <a:ext uri="{FF2B5EF4-FFF2-40B4-BE49-F238E27FC236}">
                <a16:creationId xmlns:a16="http://schemas.microsoft.com/office/drawing/2014/main" id="{B94CD068-16CA-4C4F-89A5-E14777C3ABAE}"/>
              </a:ext>
            </a:extLst>
          </p:cNvPr>
          <p:cNvSpPr/>
          <p:nvPr/>
        </p:nvSpPr>
        <p:spPr>
          <a:xfrm>
            <a:off x="0" y="5379522"/>
            <a:ext cx="6745184" cy="1496488"/>
          </a:xfrm>
          <a:custGeom>
            <a:avLst/>
            <a:gdLst>
              <a:gd name="connsiteX0" fmla="*/ 0 w 3906982"/>
              <a:gd name="connsiteY0" fmla="*/ 0 h 1496488"/>
              <a:gd name="connsiteX1" fmla="*/ 3906982 w 3906982"/>
              <a:gd name="connsiteY1" fmla="*/ 0 h 1496488"/>
              <a:gd name="connsiteX2" fmla="*/ 3906982 w 3906982"/>
              <a:gd name="connsiteY2" fmla="*/ 1496488 h 1496488"/>
              <a:gd name="connsiteX3" fmla="*/ 0 w 3906982"/>
              <a:gd name="connsiteY3" fmla="*/ 1496488 h 1496488"/>
              <a:gd name="connsiteX4" fmla="*/ 0 w 3906982"/>
              <a:gd name="connsiteY4" fmla="*/ 0 h 1496488"/>
              <a:gd name="connsiteX0" fmla="*/ 0 w 3906982"/>
              <a:gd name="connsiteY0" fmla="*/ 0 h 1496488"/>
              <a:gd name="connsiteX1" fmla="*/ 3906982 w 3906982"/>
              <a:gd name="connsiteY1" fmla="*/ 1496488 h 1496488"/>
              <a:gd name="connsiteX2" fmla="*/ 0 w 3906982"/>
              <a:gd name="connsiteY2" fmla="*/ 1496488 h 1496488"/>
              <a:gd name="connsiteX3" fmla="*/ 0 w 3906982"/>
              <a:gd name="connsiteY3" fmla="*/ 0 h 1496488"/>
              <a:gd name="connsiteX0" fmla="*/ 0 w 6745184"/>
              <a:gd name="connsiteY0" fmla="*/ 0 h 1520239"/>
              <a:gd name="connsiteX1" fmla="*/ 6745184 w 6745184"/>
              <a:gd name="connsiteY1" fmla="*/ 1520239 h 1520239"/>
              <a:gd name="connsiteX2" fmla="*/ 0 w 6745184"/>
              <a:gd name="connsiteY2" fmla="*/ 1496488 h 1520239"/>
              <a:gd name="connsiteX3" fmla="*/ 0 w 6745184"/>
              <a:gd name="connsiteY3" fmla="*/ 0 h 1520239"/>
              <a:gd name="connsiteX0" fmla="*/ 0 w 6745184"/>
              <a:gd name="connsiteY0" fmla="*/ 0 h 1496488"/>
              <a:gd name="connsiteX1" fmla="*/ 6745184 w 6745184"/>
              <a:gd name="connsiteY1" fmla="*/ 1484613 h 1496488"/>
              <a:gd name="connsiteX2" fmla="*/ 0 w 6745184"/>
              <a:gd name="connsiteY2" fmla="*/ 1496488 h 1496488"/>
              <a:gd name="connsiteX3" fmla="*/ 0 w 6745184"/>
              <a:gd name="connsiteY3" fmla="*/ 0 h 1496488"/>
            </a:gdLst>
            <a:ahLst/>
            <a:cxnLst>
              <a:cxn ang="0">
                <a:pos x="connsiteX0" y="connsiteY0"/>
              </a:cxn>
              <a:cxn ang="0">
                <a:pos x="connsiteX1" y="connsiteY1"/>
              </a:cxn>
              <a:cxn ang="0">
                <a:pos x="connsiteX2" y="connsiteY2"/>
              </a:cxn>
              <a:cxn ang="0">
                <a:pos x="connsiteX3" y="connsiteY3"/>
              </a:cxn>
            </a:cxnLst>
            <a:rect l="l" t="t" r="r" b="b"/>
            <a:pathLst>
              <a:path w="6745184" h="1496488">
                <a:moveTo>
                  <a:pt x="0" y="0"/>
                </a:moveTo>
                <a:lnTo>
                  <a:pt x="6745184" y="1484613"/>
                </a:lnTo>
                <a:lnTo>
                  <a:pt x="0" y="1496488"/>
                </a:lnTo>
                <a:lnTo>
                  <a:pt x="0" y="0"/>
                </a:lnTo>
                <a:close/>
              </a:path>
            </a:pathLst>
          </a:custGeom>
          <a:solidFill>
            <a:srgbClr val="F3C7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14" name="Picture 13">
            <a:extLst>
              <a:ext uri="{FF2B5EF4-FFF2-40B4-BE49-F238E27FC236}">
                <a16:creationId xmlns:a16="http://schemas.microsoft.com/office/drawing/2014/main" id="{0B7D647F-3DF2-4EA1-BFCB-8CE9B5EA3A6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8402" y="6020888"/>
            <a:ext cx="2491962" cy="677091"/>
          </a:xfrm>
          <a:prstGeom prst="rect">
            <a:avLst/>
          </a:prstGeom>
        </p:spPr>
      </p:pic>
      <p:pic>
        <p:nvPicPr>
          <p:cNvPr id="9" name="Picture 8">
            <a:extLst>
              <a:ext uri="{FF2B5EF4-FFF2-40B4-BE49-F238E27FC236}">
                <a16:creationId xmlns:a16="http://schemas.microsoft.com/office/drawing/2014/main" id="{7DB635ED-38B6-4779-9335-2F6CEA2CF36C}"/>
              </a:ext>
            </a:extLst>
          </p:cNvPr>
          <p:cNvPicPr>
            <a:picLocks noChangeAspect="1"/>
          </p:cNvPicPr>
          <p:nvPr/>
        </p:nvPicPr>
        <p:blipFill>
          <a:blip r:embed="rId4"/>
          <a:stretch>
            <a:fillRect/>
          </a:stretch>
        </p:blipFill>
        <p:spPr>
          <a:xfrm>
            <a:off x="3976540" y="2450840"/>
            <a:ext cx="4626881" cy="3092498"/>
          </a:xfrm>
          <a:prstGeom prst="rect">
            <a:avLst/>
          </a:prstGeom>
          <a:ln w="38100">
            <a:solidFill>
              <a:srgbClr val="00B8EC"/>
            </a:solidFill>
          </a:ln>
        </p:spPr>
      </p:pic>
      <p:sp>
        <p:nvSpPr>
          <p:cNvPr id="11" name="TextBox 10">
            <a:extLst>
              <a:ext uri="{FF2B5EF4-FFF2-40B4-BE49-F238E27FC236}">
                <a16:creationId xmlns:a16="http://schemas.microsoft.com/office/drawing/2014/main" id="{3EFCC08D-1F34-491D-B154-DD0E5B1CBCAB}"/>
              </a:ext>
            </a:extLst>
          </p:cNvPr>
          <p:cNvSpPr txBox="1"/>
          <p:nvPr/>
        </p:nvSpPr>
        <p:spPr>
          <a:xfrm>
            <a:off x="248402" y="1422461"/>
            <a:ext cx="10606850" cy="1107996"/>
          </a:xfrm>
          <a:prstGeom prst="rect">
            <a:avLst/>
          </a:prstGeom>
          <a:noFill/>
        </p:spPr>
        <p:txBody>
          <a:bodyPr wrap="square" rtlCol="0">
            <a:spAutoFit/>
          </a:bodyPr>
          <a:lstStyle/>
          <a:p>
            <a:pPr algn="just"/>
            <a:r>
              <a:rPr lang="en-AU" sz="2400" dirty="0">
                <a:solidFill>
                  <a:srgbClr val="023956"/>
                </a:solidFill>
              </a:rPr>
              <a:t>People needing to access care differently or avoiding and deferring care increasing the number of patients likely to present later with more advanced disease.</a:t>
            </a:r>
          </a:p>
          <a:p>
            <a:endParaRPr lang="en-AU" dirty="0"/>
          </a:p>
        </p:txBody>
      </p:sp>
      <p:sp>
        <p:nvSpPr>
          <p:cNvPr id="16" name="Rectangle 15">
            <a:extLst>
              <a:ext uri="{FF2B5EF4-FFF2-40B4-BE49-F238E27FC236}">
                <a16:creationId xmlns:a16="http://schemas.microsoft.com/office/drawing/2014/main" id="{955AE423-575A-4E74-A88E-19CC35DAE970}"/>
              </a:ext>
            </a:extLst>
          </p:cNvPr>
          <p:cNvSpPr/>
          <p:nvPr/>
        </p:nvSpPr>
        <p:spPr>
          <a:xfrm>
            <a:off x="192885" y="2840767"/>
            <a:ext cx="3394435" cy="1815882"/>
          </a:xfrm>
          <a:prstGeom prst="rect">
            <a:avLst/>
          </a:prstGeom>
        </p:spPr>
        <p:txBody>
          <a:bodyPr wrap="square">
            <a:spAutoFit/>
          </a:bodyPr>
          <a:lstStyle/>
          <a:p>
            <a:pPr algn="ctr"/>
            <a:r>
              <a:rPr lang="en-US" sz="2800" b="1" dirty="0">
                <a:solidFill>
                  <a:srgbClr val="023956"/>
                </a:solidFill>
              </a:rPr>
              <a:t>Focus on services enabling care </a:t>
            </a:r>
          </a:p>
          <a:p>
            <a:pPr algn="ctr"/>
            <a:r>
              <a:rPr lang="en-US" sz="2800" b="1" dirty="0">
                <a:solidFill>
                  <a:srgbClr val="023956"/>
                </a:solidFill>
              </a:rPr>
              <a:t>outside of </a:t>
            </a:r>
          </a:p>
          <a:p>
            <a:pPr algn="ctr"/>
            <a:r>
              <a:rPr lang="en-US" sz="2800" b="1" dirty="0">
                <a:solidFill>
                  <a:srgbClr val="023956"/>
                </a:solidFill>
              </a:rPr>
              <a:t>hospital walls</a:t>
            </a:r>
          </a:p>
        </p:txBody>
      </p:sp>
      <p:sp>
        <p:nvSpPr>
          <p:cNvPr id="17" name="Rectangle 16">
            <a:extLst>
              <a:ext uri="{FF2B5EF4-FFF2-40B4-BE49-F238E27FC236}">
                <a16:creationId xmlns:a16="http://schemas.microsoft.com/office/drawing/2014/main" id="{2D5A89F5-F3E6-4599-BFA5-AE74B6797DF9}"/>
              </a:ext>
            </a:extLst>
          </p:cNvPr>
          <p:cNvSpPr/>
          <p:nvPr/>
        </p:nvSpPr>
        <p:spPr>
          <a:xfrm>
            <a:off x="8535013" y="2840767"/>
            <a:ext cx="3690716" cy="1815882"/>
          </a:xfrm>
          <a:prstGeom prst="rect">
            <a:avLst/>
          </a:prstGeom>
        </p:spPr>
        <p:txBody>
          <a:bodyPr wrap="square">
            <a:spAutoFit/>
          </a:bodyPr>
          <a:lstStyle/>
          <a:p>
            <a:pPr algn="ctr"/>
            <a:r>
              <a:rPr lang="en-US" sz="2800" b="1" dirty="0">
                <a:solidFill>
                  <a:srgbClr val="023956"/>
                </a:solidFill>
              </a:rPr>
              <a:t>Earlier and </a:t>
            </a:r>
          </a:p>
          <a:p>
            <a:pPr algn="ctr"/>
            <a:r>
              <a:rPr lang="en-US" sz="2800" b="1" dirty="0">
                <a:solidFill>
                  <a:srgbClr val="023956"/>
                </a:solidFill>
              </a:rPr>
              <a:t>appropriate </a:t>
            </a:r>
          </a:p>
          <a:p>
            <a:pPr algn="ctr"/>
            <a:r>
              <a:rPr lang="en-US" sz="2800" b="1" dirty="0">
                <a:solidFill>
                  <a:srgbClr val="023956"/>
                </a:solidFill>
              </a:rPr>
              <a:t>referral to </a:t>
            </a:r>
          </a:p>
          <a:p>
            <a:pPr algn="ctr"/>
            <a:r>
              <a:rPr lang="en-US" sz="2800" b="1" dirty="0">
                <a:solidFill>
                  <a:srgbClr val="023956"/>
                </a:solidFill>
              </a:rPr>
              <a:t>palliative care</a:t>
            </a:r>
          </a:p>
        </p:txBody>
      </p:sp>
    </p:spTree>
    <p:extLst>
      <p:ext uri="{BB962C8B-B14F-4D97-AF65-F5344CB8AC3E}">
        <p14:creationId xmlns:p14="http://schemas.microsoft.com/office/powerpoint/2010/main" val="41508566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E4636E0D-DCBE-4762-A3CB-A49D832CF951}"/>
              </a:ext>
            </a:extLst>
          </p:cNvPr>
          <p:cNvSpPr/>
          <p:nvPr/>
        </p:nvSpPr>
        <p:spPr>
          <a:xfrm rot="20821124">
            <a:off x="100431" y="-1380486"/>
            <a:ext cx="12128592" cy="4166660"/>
          </a:xfrm>
          <a:custGeom>
            <a:avLst/>
            <a:gdLst>
              <a:gd name="connsiteX0" fmla="*/ 0 w 13454743"/>
              <a:gd name="connsiteY0" fmla="*/ 0 h 4771916"/>
              <a:gd name="connsiteX1" fmla="*/ 13454743 w 13454743"/>
              <a:gd name="connsiteY1" fmla="*/ 0 h 4771916"/>
              <a:gd name="connsiteX2" fmla="*/ 13454743 w 13454743"/>
              <a:gd name="connsiteY2" fmla="*/ 4771916 h 4771916"/>
              <a:gd name="connsiteX3" fmla="*/ 0 w 13454743"/>
              <a:gd name="connsiteY3" fmla="*/ 4771916 h 4771916"/>
              <a:gd name="connsiteX4" fmla="*/ 0 w 13454743"/>
              <a:gd name="connsiteY4" fmla="*/ 0 h 4771916"/>
              <a:gd name="connsiteX0" fmla="*/ 0 w 13454743"/>
              <a:gd name="connsiteY0" fmla="*/ 0 h 4771916"/>
              <a:gd name="connsiteX1" fmla="*/ 13454743 w 13454743"/>
              <a:gd name="connsiteY1" fmla="*/ 0 h 4771916"/>
              <a:gd name="connsiteX2" fmla="*/ 12774709 w 13454743"/>
              <a:gd name="connsiteY2" fmla="*/ 4761393 h 4771916"/>
              <a:gd name="connsiteX3" fmla="*/ 0 w 13454743"/>
              <a:gd name="connsiteY3" fmla="*/ 4771916 h 4771916"/>
              <a:gd name="connsiteX4" fmla="*/ 0 w 13454743"/>
              <a:gd name="connsiteY4" fmla="*/ 0 h 4771916"/>
              <a:gd name="connsiteX0" fmla="*/ 0 w 12987458"/>
              <a:gd name="connsiteY0" fmla="*/ 0 h 4771916"/>
              <a:gd name="connsiteX1" fmla="*/ 12987458 w 12987458"/>
              <a:gd name="connsiteY1" fmla="*/ 3877356 h 4771916"/>
              <a:gd name="connsiteX2" fmla="*/ 12774709 w 12987458"/>
              <a:gd name="connsiteY2" fmla="*/ 4761393 h 4771916"/>
              <a:gd name="connsiteX3" fmla="*/ 0 w 12987458"/>
              <a:gd name="connsiteY3" fmla="*/ 4771916 h 4771916"/>
              <a:gd name="connsiteX4" fmla="*/ 0 w 12987458"/>
              <a:gd name="connsiteY4" fmla="*/ 0 h 4771916"/>
              <a:gd name="connsiteX0" fmla="*/ 980406 w 12987458"/>
              <a:gd name="connsiteY0" fmla="*/ 0 h 2998189"/>
              <a:gd name="connsiteX1" fmla="*/ 12987458 w 12987458"/>
              <a:gd name="connsiteY1" fmla="*/ 2103629 h 2998189"/>
              <a:gd name="connsiteX2" fmla="*/ 12774709 w 12987458"/>
              <a:gd name="connsiteY2" fmla="*/ 2987666 h 2998189"/>
              <a:gd name="connsiteX3" fmla="*/ 0 w 12987458"/>
              <a:gd name="connsiteY3" fmla="*/ 2998189 h 2998189"/>
              <a:gd name="connsiteX4" fmla="*/ 980406 w 12987458"/>
              <a:gd name="connsiteY4" fmla="*/ 0 h 2998189"/>
              <a:gd name="connsiteX0" fmla="*/ 1063930 w 12987458"/>
              <a:gd name="connsiteY0" fmla="*/ 0 h 3624834"/>
              <a:gd name="connsiteX1" fmla="*/ 12987458 w 12987458"/>
              <a:gd name="connsiteY1" fmla="*/ 2730274 h 3624834"/>
              <a:gd name="connsiteX2" fmla="*/ 12774709 w 12987458"/>
              <a:gd name="connsiteY2" fmla="*/ 3614311 h 3624834"/>
              <a:gd name="connsiteX3" fmla="*/ 0 w 12987458"/>
              <a:gd name="connsiteY3" fmla="*/ 3624834 h 3624834"/>
              <a:gd name="connsiteX4" fmla="*/ 1063930 w 12987458"/>
              <a:gd name="connsiteY4" fmla="*/ 0 h 3624834"/>
              <a:gd name="connsiteX0" fmla="*/ 815585 w 12739113"/>
              <a:gd name="connsiteY0" fmla="*/ 0 h 3657710"/>
              <a:gd name="connsiteX1" fmla="*/ 12739113 w 12739113"/>
              <a:gd name="connsiteY1" fmla="*/ 2730274 h 3657710"/>
              <a:gd name="connsiteX2" fmla="*/ 12526364 w 12739113"/>
              <a:gd name="connsiteY2" fmla="*/ 3614311 h 3657710"/>
              <a:gd name="connsiteX3" fmla="*/ 0 w 12739113"/>
              <a:gd name="connsiteY3" fmla="*/ 3657710 h 3657710"/>
              <a:gd name="connsiteX4" fmla="*/ 815585 w 12739113"/>
              <a:gd name="connsiteY4" fmla="*/ 0 h 3657710"/>
              <a:gd name="connsiteX0" fmla="*/ 454084 w 12739113"/>
              <a:gd name="connsiteY0" fmla="*/ 1 h 4213725"/>
              <a:gd name="connsiteX1" fmla="*/ 12739113 w 12739113"/>
              <a:gd name="connsiteY1" fmla="*/ 3286289 h 4213725"/>
              <a:gd name="connsiteX2" fmla="*/ 12526364 w 12739113"/>
              <a:gd name="connsiteY2" fmla="*/ 4170326 h 4213725"/>
              <a:gd name="connsiteX3" fmla="*/ 0 w 12739113"/>
              <a:gd name="connsiteY3" fmla="*/ 4213725 h 4213725"/>
              <a:gd name="connsiteX4" fmla="*/ 454084 w 12739113"/>
              <a:gd name="connsiteY4" fmla="*/ 1 h 4213725"/>
              <a:gd name="connsiteX0" fmla="*/ 575782 w 12860811"/>
              <a:gd name="connsiteY0" fmla="*/ -1 h 4187867"/>
              <a:gd name="connsiteX1" fmla="*/ 12860811 w 12860811"/>
              <a:gd name="connsiteY1" fmla="*/ 3286287 h 4187867"/>
              <a:gd name="connsiteX2" fmla="*/ 12648062 w 12860811"/>
              <a:gd name="connsiteY2" fmla="*/ 4170324 h 4187867"/>
              <a:gd name="connsiteX3" fmla="*/ 0 w 12860811"/>
              <a:gd name="connsiteY3" fmla="*/ 4187867 h 4187867"/>
              <a:gd name="connsiteX4" fmla="*/ 575782 w 12860811"/>
              <a:gd name="connsiteY4" fmla="*/ -1 h 4187867"/>
              <a:gd name="connsiteX0" fmla="*/ 575782 w 12860811"/>
              <a:gd name="connsiteY0" fmla="*/ 1 h 5782412"/>
              <a:gd name="connsiteX1" fmla="*/ 12860811 w 12860811"/>
              <a:gd name="connsiteY1" fmla="*/ 3286289 h 5782412"/>
              <a:gd name="connsiteX2" fmla="*/ 12662927 w 12860811"/>
              <a:gd name="connsiteY2" fmla="*/ 5782412 h 5782412"/>
              <a:gd name="connsiteX3" fmla="*/ 0 w 12860811"/>
              <a:gd name="connsiteY3" fmla="*/ 4187869 h 5782412"/>
              <a:gd name="connsiteX4" fmla="*/ 575782 w 12860811"/>
              <a:gd name="connsiteY4" fmla="*/ 1 h 5782412"/>
              <a:gd name="connsiteX0" fmla="*/ 575782 w 12811603"/>
              <a:gd name="connsiteY0" fmla="*/ -1 h 5782410"/>
              <a:gd name="connsiteX1" fmla="*/ 12811603 w 12811603"/>
              <a:gd name="connsiteY1" fmla="*/ 4727741 h 5782410"/>
              <a:gd name="connsiteX2" fmla="*/ 12662927 w 12811603"/>
              <a:gd name="connsiteY2" fmla="*/ 5782410 h 5782410"/>
              <a:gd name="connsiteX3" fmla="*/ 0 w 12811603"/>
              <a:gd name="connsiteY3" fmla="*/ 4187867 h 5782410"/>
              <a:gd name="connsiteX4" fmla="*/ 575782 w 12811603"/>
              <a:gd name="connsiteY4" fmla="*/ -1 h 5782410"/>
              <a:gd name="connsiteX0" fmla="*/ 240344 w 12476165"/>
              <a:gd name="connsiteY0" fmla="*/ 1 h 5782412"/>
              <a:gd name="connsiteX1" fmla="*/ 12476165 w 12476165"/>
              <a:gd name="connsiteY1" fmla="*/ 4727743 h 5782412"/>
              <a:gd name="connsiteX2" fmla="*/ 12327489 w 12476165"/>
              <a:gd name="connsiteY2" fmla="*/ 5782412 h 5782412"/>
              <a:gd name="connsiteX3" fmla="*/ 0 w 12476165"/>
              <a:gd name="connsiteY3" fmla="*/ 1735792 h 5782412"/>
              <a:gd name="connsiteX4" fmla="*/ 240344 w 12476165"/>
              <a:gd name="connsiteY4" fmla="*/ 1 h 5782412"/>
              <a:gd name="connsiteX0" fmla="*/ 240344 w 12455078"/>
              <a:gd name="connsiteY0" fmla="*/ -1 h 5782410"/>
              <a:gd name="connsiteX1" fmla="*/ 12455078 w 12455078"/>
              <a:gd name="connsiteY1" fmla="*/ 4445107 h 5782410"/>
              <a:gd name="connsiteX2" fmla="*/ 12327489 w 12455078"/>
              <a:gd name="connsiteY2" fmla="*/ 5782410 h 5782410"/>
              <a:gd name="connsiteX3" fmla="*/ 0 w 12455078"/>
              <a:gd name="connsiteY3" fmla="*/ 1735790 h 5782410"/>
              <a:gd name="connsiteX4" fmla="*/ 240344 w 12455078"/>
              <a:gd name="connsiteY4" fmla="*/ -1 h 5782410"/>
              <a:gd name="connsiteX0" fmla="*/ 240344 w 12455078"/>
              <a:gd name="connsiteY0" fmla="*/ 1 h 7495593"/>
              <a:gd name="connsiteX1" fmla="*/ 12455078 w 12455078"/>
              <a:gd name="connsiteY1" fmla="*/ 4445109 h 7495593"/>
              <a:gd name="connsiteX2" fmla="*/ 12012984 w 12455078"/>
              <a:gd name="connsiteY2" fmla="*/ 7495594 h 7495593"/>
              <a:gd name="connsiteX3" fmla="*/ 0 w 12455078"/>
              <a:gd name="connsiteY3" fmla="*/ 1735792 h 7495593"/>
              <a:gd name="connsiteX4" fmla="*/ 240344 w 12455078"/>
              <a:gd name="connsiteY4" fmla="*/ 1 h 7495593"/>
              <a:gd name="connsiteX0" fmla="*/ 223003 w 12437737"/>
              <a:gd name="connsiteY0" fmla="*/ -1 h 7495593"/>
              <a:gd name="connsiteX1" fmla="*/ 12437737 w 12437737"/>
              <a:gd name="connsiteY1" fmla="*/ 4445107 h 7495593"/>
              <a:gd name="connsiteX2" fmla="*/ 11995643 w 12437737"/>
              <a:gd name="connsiteY2" fmla="*/ 7495592 h 7495593"/>
              <a:gd name="connsiteX3" fmla="*/ 0 w 12437737"/>
              <a:gd name="connsiteY3" fmla="*/ 1447402 h 7495593"/>
              <a:gd name="connsiteX4" fmla="*/ 223003 w 12437737"/>
              <a:gd name="connsiteY4" fmla="*/ -1 h 7495593"/>
              <a:gd name="connsiteX0" fmla="*/ 223003 w 12428583"/>
              <a:gd name="connsiteY0" fmla="*/ 1 h 7495593"/>
              <a:gd name="connsiteX1" fmla="*/ 12428583 w 12428583"/>
              <a:gd name="connsiteY1" fmla="*/ 4422156 h 7495593"/>
              <a:gd name="connsiteX2" fmla="*/ 11995643 w 12428583"/>
              <a:gd name="connsiteY2" fmla="*/ 7495594 h 7495593"/>
              <a:gd name="connsiteX3" fmla="*/ 0 w 12428583"/>
              <a:gd name="connsiteY3" fmla="*/ 1447404 h 7495593"/>
              <a:gd name="connsiteX4" fmla="*/ 223003 w 12428583"/>
              <a:gd name="connsiteY4" fmla="*/ 1 h 7495593"/>
              <a:gd name="connsiteX0" fmla="*/ 223003 w 12428583"/>
              <a:gd name="connsiteY0" fmla="*/ -1 h 7510057"/>
              <a:gd name="connsiteX1" fmla="*/ 12428583 w 12428583"/>
              <a:gd name="connsiteY1" fmla="*/ 4422154 h 7510057"/>
              <a:gd name="connsiteX2" fmla="*/ 12031089 w 12428583"/>
              <a:gd name="connsiteY2" fmla="*/ 7510056 h 7510057"/>
              <a:gd name="connsiteX3" fmla="*/ 0 w 12428583"/>
              <a:gd name="connsiteY3" fmla="*/ 1447402 h 7510057"/>
              <a:gd name="connsiteX4" fmla="*/ 223003 w 12428583"/>
              <a:gd name="connsiteY4" fmla="*/ -1 h 7510057"/>
              <a:gd name="connsiteX0" fmla="*/ 175740 w 12428583"/>
              <a:gd name="connsiteY0" fmla="*/ 0 h 7529338"/>
              <a:gd name="connsiteX1" fmla="*/ 12428583 w 12428583"/>
              <a:gd name="connsiteY1" fmla="*/ 4441437 h 7529338"/>
              <a:gd name="connsiteX2" fmla="*/ 12031089 w 12428583"/>
              <a:gd name="connsiteY2" fmla="*/ 7529339 h 7529338"/>
              <a:gd name="connsiteX3" fmla="*/ 0 w 12428583"/>
              <a:gd name="connsiteY3" fmla="*/ 1466685 h 7529338"/>
              <a:gd name="connsiteX4" fmla="*/ 175740 w 12428583"/>
              <a:gd name="connsiteY4" fmla="*/ 0 h 7529338"/>
              <a:gd name="connsiteX0" fmla="*/ 175740 w 12389643"/>
              <a:gd name="connsiteY0" fmla="*/ 0 h 7529340"/>
              <a:gd name="connsiteX1" fmla="*/ 12389643 w 12389643"/>
              <a:gd name="connsiteY1" fmla="*/ 5504631 h 7529340"/>
              <a:gd name="connsiteX2" fmla="*/ 12031089 w 12389643"/>
              <a:gd name="connsiteY2" fmla="*/ 7529339 h 7529340"/>
              <a:gd name="connsiteX3" fmla="*/ 0 w 12389643"/>
              <a:gd name="connsiteY3" fmla="*/ 1466685 h 7529340"/>
              <a:gd name="connsiteX4" fmla="*/ 175740 w 12389643"/>
              <a:gd name="connsiteY4" fmla="*/ 0 h 7529340"/>
              <a:gd name="connsiteX0" fmla="*/ 175740 w 12384120"/>
              <a:gd name="connsiteY0" fmla="*/ 0 h 7529338"/>
              <a:gd name="connsiteX1" fmla="*/ 12384120 w 12384120"/>
              <a:gd name="connsiteY1" fmla="*/ 4973850 h 7529338"/>
              <a:gd name="connsiteX2" fmla="*/ 12031089 w 12384120"/>
              <a:gd name="connsiteY2" fmla="*/ 7529339 h 7529338"/>
              <a:gd name="connsiteX3" fmla="*/ 0 w 12384120"/>
              <a:gd name="connsiteY3" fmla="*/ 1466685 h 7529338"/>
              <a:gd name="connsiteX4" fmla="*/ 175740 w 12384120"/>
              <a:gd name="connsiteY4" fmla="*/ 0 h 75293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84120" h="7529338">
                <a:moveTo>
                  <a:pt x="175740" y="0"/>
                </a:moveTo>
                <a:lnTo>
                  <a:pt x="12384120" y="4973850"/>
                </a:lnTo>
                <a:lnTo>
                  <a:pt x="12031089" y="7529339"/>
                </a:lnTo>
                <a:lnTo>
                  <a:pt x="0" y="1466685"/>
                </a:lnTo>
                <a:lnTo>
                  <a:pt x="175740" y="0"/>
                </a:lnTo>
                <a:close/>
              </a:path>
            </a:pathLst>
          </a:custGeom>
          <a:solidFill>
            <a:srgbClr val="0054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6" name="AutoShape 2" descr="http://www.honeywellanalytics.com/~/media/honeywell-analytics/images/headers/questionanswers980x275.jpg?h=275&amp;la=en&amp;w=980&amp;hash=952A4776F4DDC4A4BD6382EB5A746099578C9797">
            <a:extLst>
              <a:ext uri="{FF2B5EF4-FFF2-40B4-BE49-F238E27FC236}">
                <a16:creationId xmlns:a16="http://schemas.microsoft.com/office/drawing/2014/main" id="{60A6170F-6BA5-49A4-8897-48DEE73B7577}"/>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10" name="Rectangle 9">
            <a:extLst>
              <a:ext uri="{FF2B5EF4-FFF2-40B4-BE49-F238E27FC236}">
                <a16:creationId xmlns:a16="http://schemas.microsoft.com/office/drawing/2014/main" id="{C9CFC438-4497-4A84-BCA7-97C9E9B03302}"/>
              </a:ext>
            </a:extLst>
          </p:cNvPr>
          <p:cNvSpPr/>
          <p:nvPr/>
        </p:nvSpPr>
        <p:spPr>
          <a:xfrm>
            <a:off x="-357240" y="0"/>
            <a:ext cx="11805053" cy="98509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AU" sz="4400" b="1" dirty="0">
                <a:solidFill>
                  <a:schemeClr val="bg1"/>
                </a:solidFill>
              </a:rPr>
              <a:t>Building knowledge &amp; skills in survivorship care </a:t>
            </a:r>
          </a:p>
        </p:txBody>
      </p:sp>
      <p:sp>
        <p:nvSpPr>
          <p:cNvPr id="3" name="Rectangle 2">
            <a:extLst>
              <a:ext uri="{FF2B5EF4-FFF2-40B4-BE49-F238E27FC236}">
                <a16:creationId xmlns:a16="http://schemas.microsoft.com/office/drawing/2014/main" id="{6E9EDF6C-BD4C-47D6-BCE3-93AC2027595A}"/>
              </a:ext>
            </a:extLst>
          </p:cNvPr>
          <p:cNvSpPr/>
          <p:nvPr/>
        </p:nvSpPr>
        <p:spPr>
          <a:xfrm>
            <a:off x="0" y="4955702"/>
            <a:ext cx="12279086" cy="1920308"/>
          </a:xfrm>
          <a:custGeom>
            <a:avLst/>
            <a:gdLst>
              <a:gd name="connsiteX0" fmla="*/ 0 w 12813476"/>
              <a:gd name="connsiteY0" fmla="*/ 0 h 2458193"/>
              <a:gd name="connsiteX1" fmla="*/ 12813476 w 12813476"/>
              <a:gd name="connsiteY1" fmla="*/ 0 h 2458193"/>
              <a:gd name="connsiteX2" fmla="*/ 12813476 w 12813476"/>
              <a:gd name="connsiteY2" fmla="*/ 2458193 h 2458193"/>
              <a:gd name="connsiteX3" fmla="*/ 0 w 12813476"/>
              <a:gd name="connsiteY3" fmla="*/ 2458193 h 2458193"/>
              <a:gd name="connsiteX4" fmla="*/ 0 w 12813476"/>
              <a:gd name="connsiteY4" fmla="*/ 0 h 2458193"/>
              <a:gd name="connsiteX0" fmla="*/ 457484 w 12813476"/>
              <a:gd name="connsiteY0" fmla="*/ 0 h 2669597"/>
              <a:gd name="connsiteX1" fmla="*/ 12813476 w 12813476"/>
              <a:gd name="connsiteY1" fmla="*/ 211404 h 2669597"/>
              <a:gd name="connsiteX2" fmla="*/ 12813476 w 12813476"/>
              <a:gd name="connsiteY2" fmla="*/ 2669597 h 2669597"/>
              <a:gd name="connsiteX3" fmla="*/ 0 w 12813476"/>
              <a:gd name="connsiteY3" fmla="*/ 2669597 h 2669597"/>
              <a:gd name="connsiteX4" fmla="*/ 457484 w 12813476"/>
              <a:gd name="connsiteY4" fmla="*/ 0 h 2669597"/>
              <a:gd name="connsiteX0" fmla="*/ 457484 w 12813476"/>
              <a:gd name="connsiteY0" fmla="*/ 0 h 3560049"/>
              <a:gd name="connsiteX1" fmla="*/ 12813476 w 12813476"/>
              <a:gd name="connsiteY1" fmla="*/ 211404 h 3560049"/>
              <a:gd name="connsiteX2" fmla="*/ 12240684 w 12813476"/>
              <a:gd name="connsiteY2" fmla="*/ 3560049 h 3560049"/>
              <a:gd name="connsiteX3" fmla="*/ 0 w 12813476"/>
              <a:gd name="connsiteY3" fmla="*/ 2669597 h 3560049"/>
              <a:gd name="connsiteX4" fmla="*/ 457484 w 12813476"/>
              <a:gd name="connsiteY4" fmla="*/ 0 h 3560049"/>
              <a:gd name="connsiteX0" fmla="*/ 457484 w 12714072"/>
              <a:gd name="connsiteY0" fmla="*/ 0 h 3560049"/>
              <a:gd name="connsiteX1" fmla="*/ 12714072 w 12714072"/>
              <a:gd name="connsiteY1" fmla="*/ 796790 h 3560049"/>
              <a:gd name="connsiteX2" fmla="*/ 12240684 w 12714072"/>
              <a:gd name="connsiteY2" fmla="*/ 3560049 h 3560049"/>
              <a:gd name="connsiteX3" fmla="*/ 0 w 12714072"/>
              <a:gd name="connsiteY3" fmla="*/ 2669597 h 3560049"/>
              <a:gd name="connsiteX4" fmla="*/ 457484 w 12714072"/>
              <a:gd name="connsiteY4" fmla="*/ 0 h 3560049"/>
              <a:gd name="connsiteX0" fmla="*/ 397842 w 12714072"/>
              <a:gd name="connsiteY0" fmla="*/ 0 h 3208818"/>
              <a:gd name="connsiteX1" fmla="*/ 12714072 w 12714072"/>
              <a:gd name="connsiteY1" fmla="*/ 445559 h 3208818"/>
              <a:gd name="connsiteX2" fmla="*/ 12240684 w 12714072"/>
              <a:gd name="connsiteY2" fmla="*/ 3208818 h 3208818"/>
              <a:gd name="connsiteX3" fmla="*/ 0 w 12714072"/>
              <a:gd name="connsiteY3" fmla="*/ 2318366 h 3208818"/>
              <a:gd name="connsiteX4" fmla="*/ 397842 w 12714072"/>
              <a:gd name="connsiteY4" fmla="*/ 0 h 3208818"/>
              <a:gd name="connsiteX0" fmla="*/ 184086 w 12500316"/>
              <a:gd name="connsiteY0" fmla="*/ 0 h 3208818"/>
              <a:gd name="connsiteX1" fmla="*/ 12500316 w 12500316"/>
              <a:gd name="connsiteY1" fmla="*/ 445559 h 3208818"/>
              <a:gd name="connsiteX2" fmla="*/ 12026928 w 12500316"/>
              <a:gd name="connsiteY2" fmla="*/ 3208818 h 3208818"/>
              <a:gd name="connsiteX3" fmla="*/ 0 w 12500316"/>
              <a:gd name="connsiteY3" fmla="*/ 2342116 h 3208818"/>
              <a:gd name="connsiteX4" fmla="*/ 184086 w 12500316"/>
              <a:gd name="connsiteY4" fmla="*/ 0 h 3208818"/>
              <a:gd name="connsiteX0" fmla="*/ 29706 w 12500316"/>
              <a:gd name="connsiteY0" fmla="*/ 0 h 3113816"/>
              <a:gd name="connsiteX1" fmla="*/ 12500316 w 12500316"/>
              <a:gd name="connsiteY1" fmla="*/ 350557 h 3113816"/>
              <a:gd name="connsiteX2" fmla="*/ 12026928 w 12500316"/>
              <a:gd name="connsiteY2" fmla="*/ 3113816 h 3113816"/>
              <a:gd name="connsiteX3" fmla="*/ 0 w 12500316"/>
              <a:gd name="connsiteY3" fmla="*/ 2247114 h 3113816"/>
              <a:gd name="connsiteX4" fmla="*/ 29706 w 12500316"/>
              <a:gd name="connsiteY4" fmla="*/ 0 h 3113816"/>
              <a:gd name="connsiteX0" fmla="*/ 29706 w 12215308"/>
              <a:gd name="connsiteY0" fmla="*/ 0 h 3113816"/>
              <a:gd name="connsiteX1" fmla="*/ 12215308 w 12215308"/>
              <a:gd name="connsiteY1" fmla="*/ 611814 h 3113816"/>
              <a:gd name="connsiteX2" fmla="*/ 12026928 w 12215308"/>
              <a:gd name="connsiteY2" fmla="*/ 3113816 h 3113816"/>
              <a:gd name="connsiteX3" fmla="*/ 0 w 12215308"/>
              <a:gd name="connsiteY3" fmla="*/ 2247114 h 3113816"/>
              <a:gd name="connsiteX4" fmla="*/ 29706 w 12215308"/>
              <a:gd name="connsiteY4" fmla="*/ 0 h 3113816"/>
              <a:gd name="connsiteX0" fmla="*/ 29706 w 12203432"/>
              <a:gd name="connsiteY0" fmla="*/ 373838 h 3487654"/>
              <a:gd name="connsiteX1" fmla="*/ 12203432 w 12203432"/>
              <a:gd name="connsiteY1" fmla="*/ 0 h 3487654"/>
              <a:gd name="connsiteX2" fmla="*/ 12026928 w 12203432"/>
              <a:gd name="connsiteY2" fmla="*/ 3487654 h 3487654"/>
              <a:gd name="connsiteX3" fmla="*/ 0 w 12203432"/>
              <a:gd name="connsiteY3" fmla="*/ 2620952 h 3487654"/>
              <a:gd name="connsiteX4" fmla="*/ 29706 w 12203432"/>
              <a:gd name="connsiteY4" fmla="*/ 373838 h 3487654"/>
              <a:gd name="connsiteX0" fmla="*/ 29706 w 12203432"/>
              <a:gd name="connsiteY0" fmla="*/ 373838 h 3487654"/>
              <a:gd name="connsiteX1" fmla="*/ 12203432 w 12203432"/>
              <a:gd name="connsiteY1" fmla="*/ 0 h 3487654"/>
              <a:gd name="connsiteX2" fmla="*/ 12120893 w 12203432"/>
              <a:gd name="connsiteY2" fmla="*/ 1978633 h 3487654"/>
              <a:gd name="connsiteX3" fmla="*/ 12026928 w 12203432"/>
              <a:gd name="connsiteY3" fmla="*/ 3487654 h 3487654"/>
              <a:gd name="connsiteX4" fmla="*/ 0 w 12203432"/>
              <a:gd name="connsiteY4" fmla="*/ 2620952 h 3487654"/>
              <a:gd name="connsiteX5" fmla="*/ 29706 w 12203432"/>
              <a:gd name="connsiteY5" fmla="*/ 373838 h 3487654"/>
              <a:gd name="connsiteX0" fmla="*/ 374090 w 12547816"/>
              <a:gd name="connsiteY0" fmla="*/ 373838 h 3487654"/>
              <a:gd name="connsiteX1" fmla="*/ 12547816 w 12547816"/>
              <a:gd name="connsiteY1" fmla="*/ 0 h 3487654"/>
              <a:gd name="connsiteX2" fmla="*/ 12465277 w 12547816"/>
              <a:gd name="connsiteY2" fmla="*/ 1978633 h 3487654"/>
              <a:gd name="connsiteX3" fmla="*/ 12371312 w 12547816"/>
              <a:gd name="connsiteY3" fmla="*/ 3487654 h 3487654"/>
              <a:gd name="connsiteX4" fmla="*/ 0 w 12547816"/>
              <a:gd name="connsiteY4" fmla="*/ 3475975 h 3487654"/>
              <a:gd name="connsiteX5" fmla="*/ 374090 w 12547816"/>
              <a:gd name="connsiteY5" fmla="*/ 373838 h 3487654"/>
              <a:gd name="connsiteX0" fmla="*/ 374090 w 12547816"/>
              <a:gd name="connsiteY0" fmla="*/ 373838 h 3475975"/>
              <a:gd name="connsiteX1" fmla="*/ 12547816 w 12547816"/>
              <a:gd name="connsiteY1" fmla="*/ 0 h 3475975"/>
              <a:gd name="connsiteX2" fmla="*/ 12465277 w 12547816"/>
              <a:gd name="connsiteY2" fmla="*/ 1978633 h 3475975"/>
              <a:gd name="connsiteX3" fmla="*/ 12347562 w 12547816"/>
              <a:gd name="connsiteY3" fmla="*/ 3250147 h 3475975"/>
              <a:gd name="connsiteX4" fmla="*/ 0 w 12547816"/>
              <a:gd name="connsiteY4" fmla="*/ 3475975 h 3475975"/>
              <a:gd name="connsiteX5" fmla="*/ 374090 w 12547816"/>
              <a:gd name="connsiteY5" fmla="*/ 373838 h 3475975"/>
              <a:gd name="connsiteX0" fmla="*/ 374090 w 12547816"/>
              <a:gd name="connsiteY0" fmla="*/ 373838 h 3475975"/>
              <a:gd name="connsiteX1" fmla="*/ 12547816 w 12547816"/>
              <a:gd name="connsiteY1" fmla="*/ 0 h 3475975"/>
              <a:gd name="connsiteX2" fmla="*/ 12465277 w 12547816"/>
              <a:gd name="connsiteY2" fmla="*/ 1978633 h 3475975"/>
              <a:gd name="connsiteX3" fmla="*/ 12228809 w 12547816"/>
              <a:gd name="connsiteY3" fmla="*/ 3463903 h 3475975"/>
              <a:gd name="connsiteX4" fmla="*/ 0 w 12547816"/>
              <a:gd name="connsiteY4" fmla="*/ 3475975 h 3475975"/>
              <a:gd name="connsiteX5" fmla="*/ 374090 w 12547816"/>
              <a:gd name="connsiteY5" fmla="*/ 373838 h 3475975"/>
              <a:gd name="connsiteX0" fmla="*/ 374090 w 12470724"/>
              <a:gd name="connsiteY0" fmla="*/ 0 h 3102137"/>
              <a:gd name="connsiteX1" fmla="*/ 12239057 w 12470724"/>
              <a:gd name="connsiteY1" fmla="*/ 314931 h 3102137"/>
              <a:gd name="connsiteX2" fmla="*/ 12465277 w 12470724"/>
              <a:gd name="connsiteY2" fmla="*/ 1604795 h 3102137"/>
              <a:gd name="connsiteX3" fmla="*/ 12228809 w 12470724"/>
              <a:gd name="connsiteY3" fmla="*/ 3090065 h 3102137"/>
              <a:gd name="connsiteX4" fmla="*/ 0 w 12470724"/>
              <a:gd name="connsiteY4" fmla="*/ 3102137 h 3102137"/>
              <a:gd name="connsiteX5" fmla="*/ 374090 w 12470724"/>
              <a:gd name="connsiteY5" fmla="*/ 0 h 3102137"/>
              <a:gd name="connsiteX0" fmla="*/ 374090 w 12239057"/>
              <a:gd name="connsiteY0" fmla="*/ 0 h 3102137"/>
              <a:gd name="connsiteX1" fmla="*/ 12239057 w 12239057"/>
              <a:gd name="connsiteY1" fmla="*/ 314931 h 3102137"/>
              <a:gd name="connsiteX2" fmla="*/ 12192145 w 12239057"/>
              <a:gd name="connsiteY2" fmla="*/ 1604795 h 3102137"/>
              <a:gd name="connsiteX3" fmla="*/ 12228809 w 12239057"/>
              <a:gd name="connsiteY3" fmla="*/ 3090065 h 3102137"/>
              <a:gd name="connsiteX4" fmla="*/ 0 w 12239057"/>
              <a:gd name="connsiteY4" fmla="*/ 3102137 h 3102137"/>
              <a:gd name="connsiteX5" fmla="*/ 374090 w 12239057"/>
              <a:gd name="connsiteY5" fmla="*/ 0 h 3102137"/>
              <a:gd name="connsiteX0" fmla="*/ 0 w 12244978"/>
              <a:gd name="connsiteY0" fmla="*/ 1490118 h 2787206"/>
              <a:gd name="connsiteX1" fmla="*/ 12244978 w 12244978"/>
              <a:gd name="connsiteY1" fmla="*/ 0 h 2787206"/>
              <a:gd name="connsiteX2" fmla="*/ 12198066 w 12244978"/>
              <a:gd name="connsiteY2" fmla="*/ 1289864 h 2787206"/>
              <a:gd name="connsiteX3" fmla="*/ 12234730 w 12244978"/>
              <a:gd name="connsiteY3" fmla="*/ 2775134 h 2787206"/>
              <a:gd name="connsiteX4" fmla="*/ 5921 w 12244978"/>
              <a:gd name="connsiteY4" fmla="*/ 2787206 h 2787206"/>
              <a:gd name="connsiteX5" fmla="*/ 0 w 12244978"/>
              <a:gd name="connsiteY5" fmla="*/ 1490118 h 2787206"/>
              <a:gd name="connsiteX0" fmla="*/ 12198066 w 12289506"/>
              <a:gd name="connsiteY0" fmla="*/ 1289864 h 2787206"/>
              <a:gd name="connsiteX1" fmla="*/ 12234730 w 12289506"/>
              <a:gd name="connsiteY1" fmla="*/ 2775134 h 2787206"/>
              <a:gd name="connsiteX2" fmla="*/ 5921 w 12289506"/>
              <a:gd name="connsiteY2" fmla="*/ 2787206 h 2787206"/>
              <a:gd name="connsiteX3" fmla="*/ 0 w 12289506"/>
              <a:gd name="connsiteY3" fmla="*/ 1490118 h 2787206"/>
              <a:gd name="connsiteX4" fmla="*/ 12244978 w 12289506"/>
              <a:gd name="connsiteY4" fmla="*/ 0 h 2787206"/>
              <a:gd name="connsiteX5" fmla="*/ 12289506 w 12289506"/>
              <a:gd name="connsiteY5" fmla="*/ 1381304 h 2787206"/>
              <a:gd name="connsiteX0" fmla="*/ 12198066 w 12289506"/>
              <a:gd name="connsiteY0" fmla="*/ 1289864 h 2787206"/>
              <a:gd name="connsiteX1" fmla="*/ 12234730 w 12289506"/>
              <a:gd name="connsiteY1" fmla="*/ 2775134 h 2787206"/>
              <a:gd name="connsiteX2" fmla="*/ 5921 w 12289506"/>
              <a:gd name="connsiteY2" fmla="*/ 2787206 h 2787206"/>
              <a:gd name="connsiteX3" fmla="*/ 0 w 12289506"/>
              <a:gd name="connsiteY3" fmla="*/ 1490118 h 2787206"/>
              <a:gd name="connsiteX4" fmla="*/ 12244978 w 12289506"/>
              <a:gd name="connsiteY4" fmla="*/ 0 h 2787206"/>
              <a:gd name="connsiteX5" fmla="*/ 12289506 w 12289506"/>
              <a:gd name="connsiteY5" fmla="*/ 1381304 h 2787206"/>
              <a:gd name="connsiteX0" fmla="*/ 12198066 w 12244978"/>
              <a:gd name="connsiteY0" fmla="*/ 1289864 h 2787206"/>
              <a:gd name="connsiteX1" fmla="*/ 12234730 w 12244978"/>
              <a:gd name="connsiteY1" fmla="*/ 2775134 h 2787206"/>
              <a:gd name="connsiteX2" fmla="*/ 5921 w 12244978"/>
              <a:gd name="connsiteY2" fmla="*/ 2787206 h 2787206"/>
              <a:gd name="connsiteX3" fmla="*/ 0 w 12244978"/>
              <a:gd name="connsiteY3" fmla="*/ 1490118 h 2787206"/>
              <a:gd name="connsiteX4" fmla="*/ 12244978 w 12244978"/>
              <a:gd name="connsiteY4" fmla="*/ 0 h 2787206"/>
              <a:gd name="connsiteX0" fmla="*/ 12198066 w 12234730"/>
              <a:gd name="connsiteY0" fmla="*/ 1289864 h 2787206"/>
              <a:gd name="connsiteX1" fmla="*/ 12234730 w 12234730"/>
              <a:gd name="connsiteY1" fmla="*/ 2775134 h 2787206"/>
              <a:gd name="connsiteX2" fmla="*/ 5921 w 12234730"/>
              <a:gd name="connsiteY2" fmla="*/ 2787206 h 2787206"/>
              <a:gd name="connsiteX3" fmla="*/ 0 w 12234730"/>
              <a:gd name="connsiteY3" fmla="*/ 1490118 h 2787206"/>
              <a:gd name="connsiteX4" fmla="*/ 12185601 w 12234730"/>
              <a:gd name="connsiteY4" fmla="*/ 0 h 2787206"/>
              <a:gd name="connsiteX0" fmla="*/ 12198066 w 12234730"/>
              <a:gd name="connsiteY0" fmla="*/ 719849 h 2217191"/>
              <a:gd name="connsiteX1" fmla="*/ 12234730 w 12234730"/>
              <a:gd name="connsiteY1" fmla="*/ 2205119 h 2217191"/>
              <a:gd name="connsiteX2" fmla="*/ 5921 w 12234730"/>
              <a:gd name="connsiteY2" fmla="*/ 2217191 h 2217191"/>
              <a:gd name="connsiteX3" fmla="*/ 0 w 12234730"/>
              <a:gd name="connsiteY3" fmla="*/ 920103 h 2217191"/>
              <a:gd name="connsiteX4" fmla="*/ 12173726 w 12234730"/>
              <a:gd name="connsiteY4" fmla="*/ 0 h 2217191"/>
              <a:gd name="connsiteX0" fmla="*/ 12209942 w 12246606"/>
              <a:gd name="connsiteY0" fmla="*/ 719849 h 2217191"/>
              <a:gd name="connsiteX1" fmla="*/ 12246606 w 12246606"/>
              <a:gd name="connsiteY1" fmla="*/ 2205119 h 2217191"/>
              <a:gd name="connsiteX2" fmla="*/ 17797 w 12246606"/>
              <a:gd name="connsiteY2" fmla="*/ 2217191 h 2217191"/>
              <a:gd name="connsiteX3" fmla="*/ 0 w 12246606"/>
              <a:gd name="connsiteY3" fmla="*/ 1430742 h 2217191"/>
              <a:gd name="connsiteX4" fmla="*/ 12185602 w 12246606"/>
              <a:gd name="connsiteY4" fmla="*/ 0 h 2217191"/>
              <a:gd name="connsiteX0" fmla="*/ 12198067 w 12234731"/>
              <a:gd name="connsiteY0" fmla="*/ 719849 h 2217191"/>
              <a:gd name="connsiteX1" fmla="*/ 12234731 w 12234731"/>
              <a:gd name="connsiteY1" fmla="*/ 2205119 h 2217191"/>
              <a:gd name="connsiteX2" fmla="*/ 5922 w 12234731"/>
              <a:gd name="connsiteY2" fmla="*/ 2217191 h 2217191"/>
              <a:gd name="connsiteX3" fmla="*/ 0 w 12234731"/>
              <a:gd name="connsiteY3" fmla="*/ 1680123 h 2217191"/>
              <a:gd name="connsiteX4" fmla="*/ 12173727 w 12234731"/>
              <a:gd name="connsiteY4" fmla="*/ 0 h 2217191"/>
              <a:gd name="connsiteX0" fmla="*/ 12198067 w 12234731"/>
              <a:gd name="connsiteY0" fmla="*/ 422966 h 1920308"/>
              <a:gd name="connsiteX1" fmla="*/ 12234731 w 12234731"/>
              <a:gd name="connsiteY1" fmla="*/ 1908236 h 1920308"/>
              <a:gd name="connsiteX2" fmla="*/ 5922 w 12234731"/>
              <a:gd name="connsiteY2" fmla="*/ 1920308 h 1920308"/>
              <a:gd name="connsiteX3" fmla="*/ 0 w 12234731"/>
              <a:gd name="connsiteY3" fmla="*/ 1383240 h 1920308"/>
              <a:gd name="connsiteX4" fmla="*/ 12209353 w 12234731"/>
              <a:gd name="connsiteY4" fmla="*/ 0 h 1920308"/>
              <a:gd name="connsiteX0" fmla="*/ 12198067 w 12234731"/>
              <a:gd name="connsiteY0" fmla="*/ 422966 h 1920308"/>
              <a:gd name="connsiteX1" fmla="*/ 12234731 w 12234731"/>
              <a:gd name="connsiteY1" fmla="*/ 1908236 h 1920308"/>
              <a:gd name="connsiteX2" fmla="*/ 5922 w 12234731"/>
              <a:gd name="connsiteY2" fmla="*/ 1920308 h 1920308"/>
              <a:gd name="connsiteX3" fmla="*/ 0 w 12234731"/>
              <a:gd name="connsiteY3" fmla="*/ 1383240 h 1920308"/>
              <a:gd name="connsiteX4" fmla="*/ 12173856 w 12234731"/>
              <a:gd name="connsiteY4" fmla="*/ 0 h 19203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34731" h="1920308">
                <a:moveTo>
                  <a:pt x="12198067" y="422966"/>
                </a:moveTo>
                <a:lnTo>
                  <a:pt x="12234731" y="1908236"/>
                </a:lnTo>
                <a:lnTo>
                  <a:pt x="5922" y="1920308"/>
                </a:lnTo>
                <a:cubicBezTo>
                  <a:pt x="3948" y="1487945"/>
                  <a:pt x="1974" y="1815603"/>
                  <a:pt x="0" y="1383240"/>
                </a:cubicBezTo>
                <a:lnTo>
                  <a:pt x="12173856" y="0"/>
                </a:lnTo>
              </a:path>
            </a:pathLst>
          </a:custGeom>
          <a:solidFill>
            <a:srgbClr val="00B8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solidFill>
                <a:schemeClr val="tx1"/>
              </a:solidFill>
            </a:endParaRPr>
          </a:p>
        </p:txBody>
      </p:sp>
      <p:sp>
        <p:nvSpPr>
          <p:cNvPr id="4" name="Rectangle 3">
            <a:extLst>
              <a:ext uri="{FF2B5EF4-FFF2-40B4-BE49-F238E27FC236}">
                <a16:creationId xmlns:a16="http://schemas.microsoft.com/office/drawing/2014/main" id="{B94CD068-16CA-4C4F-89A5-E14777C3ABAE}"/>
              </a:ext>
            </a:extLst>
          </p:cNvPr>
          <p:cNvSpPr/>
          <p:nvPr/>
        </p:nvSpPr>
        <p:spPr>
          <a:xfrm>
            <a:off x="0" y="5379522"/>
            <a:ext cx="6745184" cy="1496488"/>
          </a:xfrm>
          <a:custGeom>
            <a:avLst/>
            <a:gdLst>
              <a:gd name="connsiteX0" fmla="*/ 0 w 3906982"/>
              <a:gd name="connsiteY0" fmla="*/ 0 h 1496488"/>
              <a:gd name="connsiteX1" fmla="*/ 3906982 w 3906982"/>
              <a:gd name="connsiteY1" fmla="*/ 0 h 1496488"/>
              <a:gd name="connsiteX2" fmla="*/ 3906982 w 3906982"/>
              <a:gd name="connsiteY2" fmla="*/ 1496488 h 1496488"/>
              <a:gd name="connsiteX3" fmla="*/ 0 w 3906982"/>
              <a:gd name="connsiteY3" fmla="*/ 1496488 h 1496488"/>
              <a:gd name="connsiteX4" fmla="*/ 0 w 3906982"/>
              <a:gd name="connsiteY4" fmla="*/ 0 h 1496488"/>
              <a:gd name="connsiteX0" fmla="*/ 0 w 3906982"/>
              <a:gd name="connsiteY0" fmla="*/ 0 h 1496488"/>
              <a:gd name="connsiteX1" fmla="*/ 3906982 w 3906982"/>
              <a:gd name="connsiteY1" fmla="*/ 1496488 h 1496488"/>
              <a:gd name="connsiteX2" fmla="*/ 0 w 3906982"/>
              <a:gd name="connsiteY2" fmla="*/ 1496488 h 1496488"/>
              <a:gd name="connsiteX3" fmla="*/ 0 w 3906982"/>
              <a:gd name="connsiteY3" fmla="*/ 0 h 1496488"/>
              <a:gd name="connsiteX0" fmla="*/ 0 w 6745184"/>
              <a:gd name="connsiteY0" fmla="*/ 0 h 1520239"/>
              <a:gd name="connsiteX1" fmla="*/ 6745184 w 6745184"/>
              <a:gd name="connsiteY1" fmla="*/ 1520239 h 1520239"/>
              <a:gd name="connsiteX2" fmla="*/ 0 w 6745184"/>
              <a:gd name="connsiteY2" fmla="*/ 1496488 h 1520239"/>
              <a:gd name="connsiteX3" fmla="*/ 0 w 6745184"/>
              <a:gd name="connsiteY3" fmla="*/ 0 h 1520239"/>
              <a:gd name="connsiteX0" fmla="*/ 0 w 6745184"/>
              <a:gd name="connsiteY0" fmla="*/ 0 h 1496488"/>
              <a:gd name="connsiteX1" fmla="*/ 6745184 w 6745184"/>
              <a:gd name="connsiteY1" fmla="*/ 1484613 h 1496488"/>
              <a:gd name="connsiteX2" fmla="*/ 0 w 6745184"/>
              <a:gd name="connsiteY2" fmla="*/ 1496488 h 1496488"/>
              <a:gd name="connsiteX3" fmla="*/ 0 w 6745184"/>
              <a:gd name="connsiteY3" fmla="*/ 0 h 1496488"/>
            </a:gdLst>
            <a:ahLst/>
            <a:cxnLst>
              <a:cxn ang="0">
                <a:pos x="connsiteX0" y="connsiteY0"/>
              </a:cxn>
              <a:cxn ang="0">
                <a:pos x="connsiteX1" y="connsiteY1"/>
              </a:cxn>
              <a:cxn ang="0">
                <a:pos x="connsiteX2" y="connsiteY2"/>
              </a:cxn>
              <a:cxn ang="0">
                <a:pos x="connsiteX3" y="connsiteY3"/>
              </a:cxn>
            </a:cxnLst>
            <a:rect l="l" t="t" r="r" b="b"/>
            <a:pathLst>
              <a:path w="6745184" h="1496488">
                <a:moveTo>
                  <a:pt x="0" y="0"/>
                </a:moveTo>
                <a:lnTo>
                  <a:pt x="6745184" y="1484613"/>
                </a:lnTo>
                <a:lnTo>
                  <a:pt x="0" y="1496488"/>
                </a:lnTo>
                <a:lnTo>
                  <a:pt x="0" y="0"/>
                </a:lnTo>
                <a:close/>
              </a:path>
            </a:pathLst>
          </a:custGeom>
          <a:solidFill>
            <a:srgbClr val="F3C7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14" name="Picture 13">
            <a:extLst>
              <a:ext uri="{FF2B5EF4-FFF2-40B4-BE49-F238E27FC236}">
                <a16:creationId xmlns:a16="http://schemas.microsoft.com/office/drawing/2014/main" id="{0B7D647F-3DF2-4EA1-BFCB-8CE9B5EA3A6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8402" y="6020888"/>
            <a:ext cx="2491962" cy="677091"/>
          </a:xfrm>
          <a:prstGeom prst="rect">
            <a:avLst/>
          </a:prstGeom>
        </p:spPr>
      </p:pic>
      <p:sp>
        <p:nvSpPr>
          <p:cNvPr id="11" name="TextBox 10">
            <a:extLst>
              <a:ext uri="{FF2B5EF4-FFF2-40B4-BE49-F238E27FC236}">
                <a16:creationId xmlns:a16="http://schemas.microsoft.com/office/drawing/2014/main" id="{3EFCC08D-1F34-491D-B154-DD0E5B1CBCAB}"/>
              </a:ext>
            </a:extLst>
          </p:cNvPr>
          <p:cNvSpPr txBox="1"/>
          <p:nvPr/>
        </p:nvSpPr>
        <p:spPr>
          <a:xfrm>
            <a:off x="5025740" y="2558717"/>
            <a:ext cx="5695198" cy="1477328"/>
          </a:xfrm>
          <a:prstGeom prst="rect">
            <a:avLst/>
          </a:prstGeom>
          <a:noFill/>
        </p:spPr>
        <p:txBody>
          <a:bodyPr wrap="square" rtlCol="0">
            <a:spAutoFit/>
          </a:bodyPr>
          <a:lstStyle/>
          <a:p>
            <a:pPr algn="just"/>
            <a:r>
              <a:rPr lang="en-US" sz="3600" dirty="0">
                <a:solidFill>
                  <a:srgbClr val="023956"/>
                </a:solidFill>
              </a:rPr>
              <a:t>Services for those living with</a:t>
            </a:r>
          </a:p>
          <a:p>
            <a:pPr algn="just"/>
            <a:r>
              <a:rPr lang="en-US" sz="3600" dirty="0">
                <a:solidFill>
                  <a:srgbClr val="023956"/>
                </a:solidFill>
              </a:rPr>
              <a:t>or beyond cancer.</a:t>
            </a:r>
          </a:p>
          <a:p>
            <a:endParaRPr lang="en-AU" dirty="0"/>
          </a:p>
        </p:txBody>
      </p:sp>
      <p:pic>
        <p:nvPicPr>
          <p:cNvPr id="5" name="Picture 4">
            <a:extLst>
              <a:ext uri="{FF2B5EF4-FFF2-40B4-BE49-F238E27FC236}">
                <a16:creationId xmlns:a16="http://schemas.microsoft.com/office/drawing/2014/main" id="{CE6D4B1B-58C5-4039-B93C-9D19621A4904}"/>
              </a:ext>
            </a:extLst>
          </p:cNvPr>
          <p:cNvPicPr>
            <a:picLocks noChangeAspect="1"/>
          </p:cNvPicPr>
          <p:nvPr/>
        </p:nvPicPr>
        <p:blipFill>
          <a:blip r:embed="rId4"/>
          <a:stretch>
            <a:fillRect/>
          </a:stretch>
        </p:blipFill>
        <p:spPr>
          <a:xfrm>
            <a:off x="933557" y="1549359"/>
            <a:ext cx="3613614" cy="3618253"/>
          </a:xfrm>
          <a:prstGeom prst="rect">
            <a:avLst/>
          </a:prstGeom>
          <a:ln w="38100">
            <a:solidFill>
              <a:srgbClr val="00B8EC"/>
            </a:solidFill>
          </a:ln>
        </p:spPr>
      </p:pic>
    </p:spTree>
    <p:extLst>
      <p:ext uri="{BB962C8B-B14F-4D97-AF65-F5344CB8AC3E}">
        <p14:creationId xmlns:p14="http://schemas.microsoft.com/office/powerpoint/2010/main" val="227567845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E4636E0D-DCBE-4762-A3CB-A49D832CF951}"/>
              </a:ext>
            </a:extLst>
          </p:cNvPr>
          <p:cNvSpPr/>
          <p:nvPr/>
        </p:nvSpPr>
        <p:spPr>
          <a:xfrm rot="20821124">
            <a:off x="28815" y="-1379553"/>
            <a:ext cx="12231207" cy="4080116"/>
          </a:xfrm>
          <a:custGeom>
            <a:avLst/>
            <a:gdLst>
              <a:gd name="connsiteX0" fmla="*/ 0 w 13454743"/>
              <a:gd name="connsiteY0" fmla="*/ 0 h 4771916"/>
              <a:gd name="connsiteX1" fmla="*/ 13454743 w 13454743"/>
              <a:gd name="connsiteY1" fmla="*/ 0 h 4771916"/>
              <a:gd name="connsiteX2" fmla="*/ 13454743 w 13454743"/>
              <a:gd name="connsiteY2" fmla="*/ 4771916 h 4771916"/>
              <a:gd name="connsiteX3" fmla="*/ 0 w 13454743"/>
              <a:gd name="connsiteY3" fmla="*/ 4771916 h 4771916"/>
              <a:gd name="connsiteX4" fmla="*/ 0 w 13454743"/>
              <a:gd name="connsiteY4" fmla="*/ 0 h 4771916"/>
              <a:gd name="connsiteX0" fmla="*/ 0 w 13454743"/>
              <a:gd name="connsiteY0" fmla="*/ 0 h 4771916"/>
              <a:gd name="connsiteX1" fmla="*/ 13454743 w 13454743"/>
              <a:gd name="connsiteY1" fmla="*/ 0 h 4771916"/>
              <a:gd name="connsiteX2" fmla="*/ 12774709 w 13454743"/>
              <a:gd name="connsiteY2" fmla="*/ 4761393 h 4771916"/>
              <a:gd name="connsiteX3" fmla="*/ 0 w 13454743"/>
              <a:gd name="connsiteY3" fmla="*/ 4771916 h 4771916"/>
              <a:gd name="connsiteX4" fmla="*/ 0 w 13454743"/>
              <a:gd name="connsiteY4" fmla="*/ 0 h 4771916"/>
              <a:gd name="connsiteX0" fmla="*/ 0 w 12987458"/>
              <a:gd name="connsiteY0" fmla="*/ 0 h 4771916"/>
              <a:gd name="connsiteX1" fmla="*/ 12987458 w 12987458"/>
              <a:gd name="connsiteY1" fmla="*/ 3877356 h 4771916"/>
              <a:gd name="connsiteX2" fmla="*/ 12774709 w 12987458"/>
              <a:gd name="connsiteY2" fmla="*/ 4761393 h 4771916"/>
              <a:gd name="connsiteX3" fmla="*/ 0 w 12987458"/>
              <a:gd name="connsiteY3" fmla="*/ 4771916 h 4771916"/>
              <a:gd name="connsiteX4" fmla="*/ 0 w 12987458"/>
              <a:gd name="connsiteY4" fmla="*/ 0 h 4771916"/>
              <a:gd name="connsiteX0" fmla="*/ 980406 w 12987458"/>
              <a:gd name="connsiteY0" fmla="*/ 0 h 2998189"/>
              <a:gd name="connsiteX1" fmla="*/ 12987458 w 12987458"/>
              <a:gd name="connsiteY1" fmla="*/ 2103629 h 2998189"/>
              <a:gd name="connsiteX2" fmla="*/ 12774709 w 12987458"/>
              <a:gd name="connsiteY2" fmla="*/ 2987666 h 2998189"/>
              <a:gd name="connsiteX3" fmla="*/ 0 w 12987458"/>
              <a:gd name="connsiteY3" fmla="*/ 2998189 h 2998189"/>
              <a:gd name="connsiteX4" fmla="*/ 980406 w 12987458"/>
              <a:gd name="connsiteY4" fmla="*/ 0 h 2998189"/>
              <a:gd name="connsiteX0" fmla="*/ 1063930 w 12987458"/>
              <a:gd name="connsiteY0" fmla="*/ 0 h 3624834"/>
              <a:gd name="connsiteX1" fmla="*/ 12987458 w 12987458"/>
              <a:gd name="connsiteY1" fmla="*/ 2730274 h 3624834"/>
              <a:gd name="connsiteX2" fmla="*/ 12774709 w 12987458"/>
              <a:gd name="connsiteY2" fmla="*/ 3614311 h 3624834"/>
              <a:gd name="connsiteX3" fmla="*/ 0 w 12987458"/>
              <a:gd name="connsiteY3" fmla="*/ 3624834 h 3624834"/>
              <a:gd name="connsiteX4" fmla="*/ 1063930 w 12987458"/>
              <a:gd name="connsiteY4" fmla="*/ 0 h 3624834"/>
              <a:gd name="connsiteX0" fmla="*/ 815585 w 12739113"/>
              <a:gd name="connsiteY0" fmla="*/ 0 h 3657710"/>
              <a:gd name="connsiteX1" fmla="*/ 12739113 w 12739113"/>
              <a:gd name="connsiteY1" fmla="*/ 2730274 h 3657710"/>
              <a:gd name="connsiteX2" fmla="*/ 12526364 w 12739113"/>
              <a:gd name="connsiteY2" fmla="*/ 3614311 h 3657710"/>
              <a:gd name="connsiteX3" fmla="*/ 0 w 12739113"/>
              <a:gd name="connsiteY3" fmla="*/ 3657710 h 3657710"/>
              <a:gd name="connsiteX4" fmla="*/ 815585 w 12739113"/>
              <a:gd name="connsiteY4" fmla="*/ 0 h 3657710"/>
              <a:gd name="connsiteX0" fmla="*/ 454084 w 12739113"/>
              <a:gd name="connsiteY0" fmla="*/ 1 h 4213725"/>
              <a:gd name="connsiteX1" fmla="*/ 12739113 w 12739113"/>
              <a:gd name="connsiteY1" fmla="*/ 3286289 h 4213725"/>
              <a:gd name="connsiteX2" fmla="*/ 12526364 w 12739113"/>
              <a:gd name="connsiteY2" fmla="*/ 4170326 h 4213725"/>
              <a:gd name="connsiteX3" fmla="*/ 0 w 12739113"/>
              <a:gd name="connsiteY3" fmla="*/ 4213725 h 4213725"/>
              <a:gd name="connsiteX4" fmla="*/ 454084 w 12739113"/>
              <a:gd name="connsiteY4" fmla="*/ 1 h 4213725"/>
              <a:gd name="connsiteX0" fmla="*/ 575782 w 12860811"/>
              <a:gd name="connsiteY0" fmla="*/ -1 h 4187867"/>
              <a:gd name="connsiteX1" fmla="*/ 12860811 w 12860811"/>
              <a:gd name="connsiteY1" fmla="*/ 3286287 h 4187867"/>
              <a:gd name="connsiteX2" fmla="*/ 12648062 w 12860811"/>
              <a:gd name="connsiteY2" fmla="*/ 4170324 h 4187867"/>
              <a:gd name="connsiteX3" fmla="*/ 0 w 12860811"/>
              <a:gd name="connsiteY3" fmla="*/ 4187867 h 4187867"/>
              <a:gd name="connsiteX4" fmla="*/ 575782 w 12860811"/>
              <a:gd name="connsiteY4" fmla="*/ -1 h 4187867"/>
              <a:gd name="connsiteX0" fmla="*/ 575782 w 12860811"/>
              <a:gd name="connsiteY0" fmla="*/ 1 h 5782412"/>
              <a:gd name="connsiteX1" fmla="*/ 12860811 w 12860811"/>
              <a:gd name="connsiteY1" fmla="*/ 3286289 h 5782412"/>
              <a:gd name="connsiteX2" fmla="*/ 12662927 w 12860811"/>
              <a:gd name="connsiteY2" fmla="*/ 5782412 h 5782412"/>
              <a:gd name="connsiteX3" fmla="*/ 0 w 12860811"/>
              <a:gd name="connsiteY3" fmla="*/ 4187869 h 5782412"/>
              <a:gd name="connsiteX4" fmla="*/ 575782 w 12860811"/>
              <a:gd name="connsiteY4" fmla="*/ 1 h 5782412"/>
              <a:gd name="connsiteX0" fmla="*/ 575782 w 12811603"/>
              <a:gd name="connsiteY0" fmla="*/ -1 h 5782410"/>
              <a:gd name="connsiteX1" fmla="*/ 12811603 w 12811603"/>
              <a:gd name="connsiteY1" fmla="*/ 4727741 h 5782410"/>
              <a:gd name="connsiteX2" fmla="*/ 12662927 w 12811603"/>
              <a:gd name="connsiteY2" fmla="*/ 5782410 h 5782410"/>
              <a:gd name="connsiteX3" fmla="*/ 0 w 12811603"/>
              <a:gd name="connsiteY3" fmla="*/ 4187867 h 5782410"/>
              <a:gd name="connsiteX4" fmla="*/ 575782 w 12811603"/>
              <a:gd name="connsiteY4" fmla="*/ -1 h 5782410"/>
              <a:gd name="connsiteX0" fmla="*/ 240344 w 12476165"/>
              <a:gd name="connsiteY0" fmla="*/ 1 h 5782412"/>
              <a:gd name="connsiteX1" fmla="*/ 12476165 w 12476165"/>
              <a:gd name="connsiteY1" fmla="*/ 4727743 h 5782412"/>
              <a:gd name="connsiteX2" fmla="*/ 12327489 w 12476165"/>
              <a:gd name="connsiteY2" fmla="*/ 5782412 h 5782412"/>
              <a:gd name="connsiteX3" fmla="*/ 0 w 12476165"/>
              <a:gd name="connsiteY3" fmla="*/ 1735792 h 5782412"/>
              <a:gd name="connsiteX4" fmla="*/ 240344 w 12476165"/>
              <a:gd name="connsiteY4" fmla="*/ 1 h 5782412"/>
              <a:gd name="connsiteX0" fmla="*/ 240344 w 12455078"/>
              <a:gd name="connsiteY0" fmla="*/ -1 h 5782410"/>
              <a:gd name="connsiteX1" fmla="*/ 12455078 w 12455078"/>
              <a:gd name="connsiteY1" fmla="*/ 4445107 h 5782410"/>
              <a:gd name="connsiteX2" fmla="*/ 12327489 w 12455078"/>
              <a:gd name="connsiteY2" fmla="*/ 5782410 h 5782410"/>
              <a:gd name="connsiteX3" fmla="*/ 0 w 12455078"/>
              <a:gd name="connsiteY3" fmla="*/ 1735790 h 5782410"/>
              <a:gd name="connsiteX4" fmla="*/ 240344 w 12455078"/>
              <a:gd name="connsiteY4" fmla="*/ -1 h 5782410"/>
              <a:gd name="connsiteX0" fmla="*/ 240344 w 12455078"/>
              <a:gd name="connsiteY0" fmla="*/ 1 h 7495593"/>
              <a:gd name="connsiteX1" fmla="*/ 12455078 w 12455078"/>
              <a:gd name="connsiteY1" fmla="*/ 4445109 h 7495593"/>
              <a:gd name="connsiteX2" fmla="*/ 12012984 w 12455078"/>
              <a:gd name="connsiteY2" fmla="*/ 7495594 h 7495593"/>
              <a:gd name="connsiteX3" fmla="*/ 0 w 12455078"/>
              <a:gd name="connsiteY3" fmla="*/ 1735792 h 7495593"/>
              <a:gd name="connsiteX4" fmla="*/ 240344 w 12455078"/>
              <a:gd name="connsiteY4" fmla="*/ 1 h 7495593"/>
              <a:gd name="connsiteX0" fmla="*/ 223003 w 12437737"/>
              <a:gd name="connsiteY0" fmla="*/ -1 h 7495593"/>
              <a:gd name="connsiteX1" fmla="*/ 12437737 w 12437737"/>
              <a:gd name="connsiteY1" fmla="*/ 4445107 h 7495593"/>
              <a:gd name="connsiteX2" fmla="*/ 11995643 w 12437737"/>
              <a:gd name="connsiteY2" fmla="*/ 7495592 h 7495593"/>
              <a:gd name="connsiteX3" fmla="*/ 0 w 12437737"/>
              <a:gd name="connsiteY3" fmla="*/ 1447402 h 7495593"/>
              <a:gd name="connsiteX4" fmla="*/ 223003 w 12437737"/>
              <a:gd name="connsiteY4" fmla="*/ -1 h 7495593"/>
              <a:gd name="connsiteX0" fmla="*/ 223003 w 12428583"/>
              <a:gd name="connsiteY0" fmla="*/ 1 h 7495593"/>
              <a:gd name="connsiteX1" fmla="*/ 12428583 w 12428583"/>
              <a:gd name="connsiteY1" fmla="*/ 4422156 h 7495593"/>
              <a:gd name="connsiteX2" fmla="*/ 11995643 w 12428583"/>
              <a:gd name="connsiteY2" fmla="*/ 7495594 h 7495593"/>
              <a:gd name="connsiteX3" fmla="*/ 0 w 12428583"/>
              <a:gd name="connsiteY3" fmla="*/ 1447404 h 7495593"/>
              <a:gd name="connsiteX4" fmla="*/ 223003 w 12428583"/>
              <a:gd name="connsiteY4" fmla="*/ 1 h 7495593"/>
              <a:gd name="connsiteX0" fmla="*/ 223003 w 12428583"/>
              <a:gd name="connsiteY0" fmla="*/ -1 h 7556427"/>
              <a:gd name="connsiteX1" fmla="*/ 12428583 w 12428583"/>
              <a:gd name="connsiteY1" fmla="*/ 4422154 h 7556427"/>
              <a:gd name="connsiteX2" fmla="*/ 12037563 w 12428583"/>
              <a:gd name="connsiteY2" fmla="*/ 7556426 h 7556427"/>
              <a:gd name="connsiteX3" fmla="*/ 0 w 12428583"/>
              <a:gd name="connsiteY3" fmla="*/ 1447402 h 7556427"/>
              <a:gd name="connsiteX4" fmla="*/ 223003 w 12428583"/>
              <a:gd name="connsiteY4" fmla="*/ -1 h 7556427"/>
              <a:gd name="connsiteX0" fmla="*/ 228426 w 12434006"/>
              <a:gd name="connsiteY0" fmla="*/ 1 h 7556427"/>
              <a:gd name="connsiteX1" fmla="*/ 12434006 w 12434006"/>
              <a:gd name="connsiteY1" fmla="*/ 4422156 h 7556427"/>
              <a:gd name="connsiteX2" fmla="*/ 12042986 w 12434006"/>
              <a:gd name="connsiteY2" fmla="*/ 7556428 h 7556427"/>
              <a:gd name="connsiteX3" fmla="*/ 0 w 12434006"/>
              <a:gd name="connsiteY3" fmla="*/ 1774071 h 7556427"/>
              <a:gd name="connsiteX4" fmla="*/ 228426 w 12434006"/>
              <a:gd name="connsiteY4" fmla="*/ 1 h 7556427"/>
              <a:gd name="connsiteX0" fmla="*/ 228426 w 12434006"/>
              <a:gd name="connsiteY0" fmla="*/ -1 h 7186502"/>
              <a:gd name="connsiteX1" fmla="*/ 12434006 w 12434006"/>
              <a:gd name="connsiteY1" fmla="*/ 4422154 h 7186502"/>
              <a:gd name="connsiteX2" fmla="*/ 12103984 w 12434006"/>
              <a:gd name="connsiteY2" fmla="*/ 7186502 h 7186502"/>
              <a:gd name="connsiteX3" fmla="*/ 0 w 12434006"/>
              <a:gd name="connsiteY3" fmla="*/ 1774069 h 7186502"/>
              <a:gd name="connsiteX4" fmla="*/ 228426 w 12434006"/>
              <a:gd name="connsiteY4" fmla="*/ -1 h 7186502"/>
              <a:gd name="connsiteX0" fmla="*/ 228426 w 12434006"/>
              <a:gd name="connsiteY0" fmla="*/ 1 h 7561227"/>
              <a:gd name="connsiteX1" fmla="*/ 12434006 w 12434006"/>
              <a:gd name="connsiteY1" fmla="*/ 4422156 h 7561227"/>
              <a:gd name="connsiteX2" fmla="*/ 12054831 w 12434006"/>
              <a:gd name="connsiteY2" fmla="*/ 7561227 h 7561227"/>
              <a:gd name="connsiteX3" fmla="*/ 0 w 12434006"/>
              <a:gd name="connsiteY3" fmla="*/ 1774071 h 7561227"/>
              <a:gd name="connsiteX4" fmla="*/ 228426 w 12434006"/>
              <a:gd name="connsiteY4" fmla="*/ 1 h 7561227"/>
              <a:gd name="connsiteX0" fmla="*/ 228426 w 12520474"/>
              <a:gd name="connsiteY0" fmla="*/ -1 h 7561225"/>
              <a:gd name="connsiteX1" fmla="*/ 12434006 w 12520474"/>
              <a:gd name="connsiteY1" fmla="*/ 4422154 h 7561225"/>
              <a:gd name="connsiteX2" fmla="*/ 12519259 w 12520474"/>
              <a:gd name="connsiteY2" fmla="*/ 4525582 h 7561225"/>
              <a:gd name="connsiteX3" fmla="*/ 12054831 w 12520474"/>
              <a:gd name="connsiteY3" fmla="*/ 7561225 h 7561225"/>
              <a:gd name="connsiteX4" fmla="*/ 0 w 12520474"/>
              <a:gd name="connsiteY4" fmla="*/ 1774069 h 7561225"/>
              <a:gd name="connsiteX5" fmla="*/ 228426 w 12520474"/>
              <a:gd name="connsiteY5" fmla="*/ -1 h 7561225"/>
              <a:gd name="connsiteX0" fmla="*/ 228426 w 12520474"/>
              <a:gd name="connsiteY0" fmla="*/ 1 h 7321009"/>
              <a:gd name="connsiteX1" fmla="*/ 12434006 w 12520474"/>
              <a:gd name="connsiteY1" fmla="*/ 4422156 h 7321009"/>
              <a:gd name="connsiteX2" fmla="*/ 12519259 w 12520474"/>
              <a:gd name="connsiteY2" fmla="*/ 4525584 h 7321009"/>
              <a:gd name="connsiteX3" fmla="*/ 12111289 w 12520474"/>
              <a:gd name="connsiteY3" fmla="*/ 7321009 h 7321009"/>
              <a:gd name="connsiteX4" fmla="*/ 0 w 12520474"/>
              <a:gd name="connsiteY4" fmla="*/ 1774071 h 7321009"/>
              <a:gd name="connsiteX5" fmla="*/ 228426 w 12520474"/>
              <a:gd name="connsiteY5" fmla="*/ 1 h 7321009"/>
              <a:gd name="connsiteX0" fmla="*/ 228426 w 12520474"/>
              <a:gd name="connsiteY0" fmla="*/ -1 h 7340205"/>
              <a:gd name="connsiteX1" fmla="*/ 12434006 w 12520474"/>
              <a:gd name="connsiteY1" fmla="*/ 4422154 h 7340205"/>
              <a:gd name="connsiteX2" fmla="*/ 12519259 w 12520474"/>
              <a:gd name="connsiteY2" fmla="*/ 4525582 h 7340205"/>
              <a:gd name="connsiteX3" fmla="*/ 12158671 w 12520474"/>
              <a:gd name="connsiteY3" fmla="*/ 7340205 h 7340205"/>
              <a:gd name="connsiteX4" fmla="*/ 0 w 12520474"/>
              <a:gd name="connsiteY4" fmla="*/ 1774069 h 7340205"/>
              <a:gd name="connsiteX5" fmla="*/ 228426 w 12520474"/>
              <a:gd name="connsiteY5" fmla="*/ -1 h 73402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520474" h="7340205">
                <a:moveTo>
                  <a:pt x="228426" y="-1"/>
                </a:moveTo>
                <a:lnTo>
                  <a:pt x="12434006" y="4422154"/>
                </a:lnTo>
                <a:cubicBezTo>
                  <a:pt x="12419913" y="4527104"/>
                  <a:pt x="12533352" y="4420632"/>
                  <a:pt x="12519259" y="4525582"/>
                </a:cubicBezTo>
                <a:lnTo>
                  <a:pt x="12158671" y="7340205"/>
                </a:lnTo>
                <a:lnTo>
                  <a:pt x="0" y="1774069"/>
                </a:lnTo>
                <a:lnTo>
                  <a:pt x="228426" y="-1"/>
                </a:lnTo>
                <a:close/>
              </a:path>
            </a:pathLst>
          </a:custGeom>
          <a:solidFill>
            <a:srgbClr val="0054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6" name="AutoShape 2" descr="http://www.honeywellanalytics.com/~/media/honeywell-analytics/images/headers/questionanswers980x275.jpg?h=275&amp;la=en&amp;w=980&amp;hash=952A4776F4DDC4A4BD6382EB5A746099578C9797">
            <a:extLst>
              <a:ext uri="{FF2B5EF4-FFF2-40B4-BE49-F238E27FC236}">
                <a16:creationId xmlns:a16="http://schemas.microsoft.com/office/drawing/2014/main" id="{60A6170F-6BA5-49A4-8897-48DEE73B7577}"/>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10" name="Rectangle 9">
            <a:extLst>
              <a:ext uri="{FF2B5EF4-FFF2-40B4-BE49-F238E27FC236}">
                <a16:creationId xmlns:a16="http://schemas.microsoft.com/office/drawing/2014/main" id="{C9CFC438-4497-4A84-BCA7-97C9E9B03302}"/>
              </a:ext>
            </a:extLst>
          </p:cNvPr>
          <p:cNvSpPr/>
          <p:nvPr/>
        </p:nvSpPr>
        <p:spPr>
          <a:xfrm>
            <a:off x="350864" y="-95883"/>
            <a:ext cx="6362515" cy="98509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AU" sz="4400" b="1" dirty="0">
                <a:solidFill>
                  <a:schemeClr val="bg1"/>
                </a:solidFill>
              </a:rPr>
              <a:t>Supportive Care</a:t>
            </a:r>
          </a:p>
        </p:txBody>
      </p:sp>
      <p:sp>
        <p:nvSpPr>
          <p:cNvPr id="3" name="Rectangle 2">
            <a:extLst>
              <a:ext uri="{FF2B5EF4-FFF2-40B4-BE49-F238E27FC236}">
                <a16:creationId xmlns:a16="http://schemas.microsoft.com/office/drawing/2014/main" id="{6E9EDF6C-BD4C-47D6-BCE3-93AC2027595A}"/>
              </a:ext>
            </a:extLst>
          </p:cNvPr>
          <p:cNvSpPr/>
          <p:nvPr/>
        </p:nvSpPr>
        <p:spPr>
          <a:xfrm>
            <a:off x="-1" y="5525036"/>
            <a:ext cx="12286445" cy="1350973"/>
          </a:xfrm>
          <a:custGeom>
            <a:avLst/>
            <a:gdLst>
              <a:gd name="connsiteX0" fmla="*/ 0 w 12813476"/>
              <a:gd name="connsiteY0" fmla="*/ 0 h 2458193"/>
              <a:gd name="connsiteX1" fmla="*/ 12813476 w 12813476"/>
              <a:gd name="connsiteY1" fmla="*/ 0 h 2458193"/>
              <a:gd name="connsiteX2" fmla="*/ 12813476 w 12813476"/>
              <a:gd name="connsiteY2" fmla="*/ 2458193 h 2458193"/>
              <a:gd name="connsiteX3" fmla="*/ 0 w 12813476"/>
              <a:gd name="connsiteY3" fmla="*/ 2458193 h 2458193"/>
              <a:gd name="connsiteX4" fmla="*/ 0 w 12813476"/>
              <a:gd name="connsiteY4" fmla="*/ 0 h 2458193"/>
              <a:gd name="connsiteX0" fmla="*/ 457484 w 12813476"/>
              <a:gd name="connsiteY0" fmla="*/ 0 h 2669597"/>
              <a:gd name="connsiteX1" fmla="*/ 12813476 w 12813476"/>
              <a:gd name="connsiteY1" fmla="*/ 211404 h 2669597"/>
              <a:gd name="connsiteX2" fmla="*/ 12813476 w 12813476"/>
              <a:gd name="connsiteY2" fmla="*/ 2669597 h 2669597"/>
              <a:gd name="connsiteX3" fmla="*/ 0 w 12813476"/>
              <a:gd name="connsiteY3" fmla="*/ 2669597 h 2669597"/>
              <a:gd name="connsiteX4" fmla="*/ 457484 w 12813476"/>
              <a:gd name="connsiteY4" fmla="*/ 0 h 2669597"/>
              <a:gd name="connsiteX0" fmla="*/ 457484 w 12813476"/>
              <a:gd name="connsiteY0" fmla="*/ 0 h 3560049"/>
              <a:gd name="connsiteX1" fmla="*/ 12813476 w 12813476"/>
              <a:gd name="connsiteY1" fmla="*/ 211404 h 3560049"/>
              <a:gd name="connsiteX2" fmla="*/ 12240684 w 12813476"/>
              <a:gd name="connsiteY2" fmla="*/ 3560049 h 3560049"/>
              <a:gd name="connsiteX3" fmla="*/ 0 w 12813476"/>
              <a:gd name="connsiteY3" fmla="*/ 2669597 h 3560049"/>
              <a:gd name="connsiteX4" fmla="*/ 457484 w 12813476"/>
              <a:gd name="connsiteY4" fmla="*/ 0 h 3560049"/>
              <a:gd name="connsiteX0" fmla="*/ 457484 w 12714072"/>
              <a:gd name="connsiteY0" fmla="*/ 0 h 3560049"/>
              <a:gd name="connsiteX1" fmla="*/ 12714072 w 12714072"/>
              <a:gd name="connsiteY1" fmla="*/ 796790 h 3560049"/>
              <a:gd name="connsiteX2" fmla="*/ 12240684 w 12714072"/>
              <a:gd name="connsiteY2" fmla="*/ 3560049 h 3560049"/>
              <a:gd name="connsiteX3" fmla="*/ 0 w 12714072"/>
              <a:gd name="connsiteY3" fmla="*/ 2669597 h 3560049"/>
              <a:gd name="connsiteX4" fmla="*/ 457484 w 12714072"/>
              <a:gd name="connsiteY4" fmla="*/ 0 h 3560049"/>
              <a:gd name="connsiteX0" fmla="*/ 397842 w 12714072"/>
              <a:gd name="connsiteY0" fmla="*/ 0 h 3208818"/>
              <a:gd name="connsiteX1" fmla="*/ 12714072 w 12714072"/>
              <a:gd name="connsiteY1" fmla="*/ 445559 h 3208818"/>
              <a:gd name="connsiteX2" fmla="*/ 12240684 w 12714072"/>
              <a:gd name="connsiteY2" fmla="*/ 3208818 h 3208818"/>
              <a:gd name="connsiteX3" fmla="*/ 0 w 12714072"/>
              <a:gd name="connsiteY3" fmla="*/ 2318366 h 3208818"/>
              <a:gd name="connsiteX4" fmla="*/ 397842 w 12714072"/>
              <a:gd name="connsiteY4" fmla="*/ 0 h 3208818"/>
              <a:gd name="connsiteX0" fmla="*/ 184086 w 12500316"/>
              <a:gd name="connsiteY0" fmla="*/ 0 h 3208818"/>
              <a:gd name="connsiteX1" fmla="*/ 12500316 w 12500316"/>
              <a:gd name="connsiteY1" fmla="*/ 445559 h 3208818"/>
              <a:gd name="connsiteX2" fmla="*/ 12026928 w 12500316"/>
              <a:gd name="connsiteY2" fmla="*/ 3208818 h 3208818"/>
              <a:gd name="connsiteX3" fmla="*/ 0 w 12500316"/>
              <a:gd name="connsiteY3" fmla="*/ 2342116 h 3208818"/>
              <a:gd name="connsiteX4" fmla="*/ 184086 w 12500316"/>
              <a:gd name="connsiteY4" fmla="*/ 0 h 3208818"/>
              <a:gd name="connsiteX0" fmla="*/ 29706 w 12500316"/>
              <a:gd name="connsiteY0" fmla="*/ 0 h 3113816"/>
              <a:gd name="connsiteX1" fmla="*/ 12500316 w 12500316"/>
              <a:gd name="connsiteY1" fmla="*/ 350557 h 3113816"/>
              <a:gd name="connsiteX2" fmla="*/ 12026928 w 12500316"/>
              <a:gd name="connsiteY2" fmla="*/ 3113816 h 3113816"/>
              <a:gd name="connsiteX3" fmla="*/ 0 w 12500316"/>
              <a:gd name="connsiteY3" fmla="*/ 2247114 h 3113816"/>
              <a:gd name="connsiteX4" fmla="*/ 29706 w 12500316"/>
              <a:gd name="connsiteY4" fmla="*/ 0 h 3113816"/>
              <a:gd name="connsiteX0" fmla="*/ 29706 w 12215308"/>
              <a:gd name="connsiteY0" fmla="*/ 0 h 3113816"/>
              <a:gd name="connsiteX1" fmla="*/ 12215308 w 12215308"/>
              <a:gd name="connsiteY1" fmla="*/ 611814 h 3113816"/>
              <a:gd name="connsiteX2" fmla="*/ 12026928 w 12215308"/>
              <a:gd name="connsiteY2" fmla="*/ 3113816 h 3113816"/>
              <a:gd name="connsiteX3" fmla="*/ 0 w 12215308"/>
              <a:gd name="connsiteY3" fmla="*/ 2247114 h 3113816"/>
              <a:gd name="connsiteX4" fmla="*/ 29706 w 12215308"/>
              <a:gd name="connsiteY4" fmla="*/ 0 h 3113816"/>
              <a:gd name="connsiteX0" fmla="*/ 29706 w 12203432"/>
              <a:gd name="connsiteY0" fmla="*/ 373838 h 3487654"/>
              <a:gd name="connsiteX1" fmla="*/ 12203432 w 12203432"/>
              <a:gd name="connsiteY1" fmla="*/ 0 h 3487654"/>
              <a:gd name="connsiteX2" fmla="*/ 12026928 w 12203432"/>
              <a:gd name="connsiteY2" fmla="*/ 3487654 h 3487654"/>
              <a:gd name="connsiteX3" fmla="*/ 0 w 12203432"/>
              <a:gd name="connsiteY3" fmla="*/ 2620952 h 3487654"/>
              <a:gd name="connsiteX4" fmla="*/ 29706 w 12203432"/>
              <a:gd name="connsiteY4" fmla="*/ 373838 h 3487654"/>
              <a:gd name="connsiteX0" fmla="*/ 29706 w 12203432"/>
              <a:gd name="connsiteY0" fmla="*/ 373838 h 3487654"/>
              <a:gd name="connsiteX1" fmla="*/ 12203432 w 12203432"/>
              <a:gd name="connsiteY1" fmla="*/ 0 h 3487654"/>
              <a:gd name="connsiteX2" fmla="*/ 12120893 w 12203432"/>
              <a:gd name="connsiteY2" fmla="*/ 1978633 h 3487654"/>
              <a:gd name="connsiteX3" fmla="*/ 12026928 w 12203432"/>
              <a:gd name="connsiteY3" fmla="*/ 3487654 h 3487654"/>
              <a:gd name="connsiteX4" fmla="*/ 0 w 12203432"/>
              <a:gd name="connsiteY4" fmla="*/ 2620952 h 3487654"/>
              <a:gd name="connsiteX5" fmla="*/ 29706 w 12203432"/>
              <a:gd name="connsiteY5" fmla="*/ 373838 h 3487654"/>
              <a:gd name="connsiteX0" fmla="*/ 374090 w 12547816"/>
              <a:gd name="connsiteY0" fmla="*/ 373838 h 3487654"/>
              <a:gd name="connsiteX1" fmla="*/ 12547816 w 12547816"/>
              <a:gd name="connsiteY1" fmla="*/ 0 h 3487654"/>
              <a:gd name="connsiteX2" fmla="*/ 12465277 w 12547816"/>
              <a:gd name="connsiteY2" fmla="*/ 1978633 h 3487654"/>
              <a:gd name="connsiteX3" fmla="*/ 12371312 w 12547816"/>
              <a:gd name="connsiteY3" fmla="*/ 3487654 h 3487654"/>
              <a:gd name="connsiteX4" fmla="*/ 0 w 12547816"/>
              <a:gd name="connsiteY4" fmla="*/ 3475975 h 3487654"/>
              <a:gd name="connsiteX5" fmla="*/ 374090 w 12547816"/>
              <a:gd name="connsiteY5" fmla="*/ 373838 h 3487654"/>
              <a:gd name="connsiteX0" fmla="*/ 374090 w 12547816"/>
              <a:gd name="connsiteY0" fmla="*/ 373838 h 3475975"/>
              <a:gd name="connsiteX1" fmla="*/ 12547816 w 12547816"/>
              <a:gd name="connsiteY1" fmla="*/ 0 h 3475975"/>
              <a:gd name="connsiteX2" fmla="*/ 12465277 w 12547816"/>
              <a:gd name="connsiteY2" fmla="*/ 1978633 h 3475975"/>
              <a:gd name="connsiteX3" fmla="*/ 12347562 w 12547816"/>
              <a:gd name="connsiteY3" fmla="*/ 3250147 h 3475975"/>
              <a:gd name="connsiteX4" fmla="*/ 0 w 12547816"/>
              <a:gd name="connsiteY4" fmla="*/ 3475975 h 3475975"/>
              <a:gd name="connsiteX5" fmla="*/ 374090 w 12547816"/>
              <a:gd name="connsiteY5" fmla="*/ 373838 h 3475975"/>
              <a:gd name="connsiteX0" fmla="*/ 374090 w 12547816"/>
              <a:gd name="connsiteY0" fmla="*/ 373838 h 3475975"/>
              <a:gd name="connsiteX1" fmla="*/ 12547816 w 12547816"/>
              <a:gd name="connsiteY1" fmla="*/ 0 h 3475975"/>
              <a:gd name="connsiteX2" fmla="*/ 12465277 w 12547816"/>
              <a:gd name="connsiteY2" fmla="*/ 1978633 h 3475975"/>
              <a:gd name="connsiteX3" fmla="*/ 12228809 w 12547816"/>
              <a:gd name="connsiteY3" fmla="*/ 3463903 h 3475975"/>
              <a:gd name="connsiteX4" fmla="*/ 0 w 12547816"/>
              <a:gd name="connsiteY4" fmla="*/ 3475975 h 3475975"/>
              <a:gd name="connsiteX5" fmla="*/ 374090 w 12547816"/>
              <a:gd name="connsiteY5" fmla="*/ 373838 h 3475975"/>
              <a:gd name="connsiteX0" fmla="*/ 374090 w 12470724"/>
              <a:gd name="connsiteY0" fmla="*/ 0 h 3102137"/>
              <a:gd name="connsiteX1" fmla="*/ 12239057 w 12470724"/>
              <a:gd name="connsiteY1" fmla="*/ 314931 h 3102137"/>
              <a:gd name="connsiteX2" fmla="*/ 12465277 w 12470724"/>
              <a:gd name="connsiteY2" fmla="*/ 1604795 h 3102137"/>
              <a:gd name="connsiteX3" fmla="*/ 12228809 w 12470724"/>
              <a:gd name="connsiteY3" fmla="*/ 3090065 h 3102137"/>
              <a:gd name="connsiteX4" fmla="*/ 0 w 12470724"/>
              <a:gd name="connsiteY4" fmla="*/ 3102137 h 3102137"/>
              <a:gd name="connsiteX5" fmla="*/ 374090 w 12470724"/>
              <a:gd name="connsiteY5" fmla="*/ 0 h 3102137"/>
              <a:gd name="connsiteX0" fmla="*/ 374090 w 12239057"/>
              <a:gd name="connsiteY0" fmla="*/ 0 h 3102137"/>
              <a:gd name="connsiteX1" fmla="*/ 12239057 w 12239057"/>
              <a:gd name="connsiteY1" fmla="*/ 314931 h 3102137"/>
              <a:gd name="connsiteX2" fmla="*/ 12192145 w 12239057"/>
              <a:gd name="connsiteY2" fmla="*/ 1604795 h 3102137"/>
              <a:gd name="connsiteX3" fmla="*/ 12228809 w 12239057"/>
              <a:gd name="connsiteY3" fmla="*/ 3090065 h 3102137"/>
              <a:gd name="connsiteX4" fmla="*/ 0 w 12239057"/>
              <a:gd name="connsiteY4" fmla="*/ 3102137 h 3102137"/>
              <a:gd name="connsiteX5" fmla="*/ 374090 w 12239057"/>
              <a:gd name="connsiteY5" fmla="*/ 0 h 3102137"/>
              <a:gd name="connsiteX0" fmla="*/ 0 w 12244978"/>
              <a:gd name="connsiteY0" fmla="*/ 1490118 h 2787206"/>
              <a:gd name="connsiteX1" fmla="*/ 12244978 w 12244978"/>
              <a:gd name="connsiteY1" fmla="*/ 0 h 2787206"/>
              <a:gd name="connsiteX2" fmla="*/ 12198066 w 12244978"/>
              <a:gd name="connsiteY2" fmla="*/ 1289864 h 2787206"/>
              <a:gd name="connsiteX3" fmla="*/ 12234730 w 12244978"/>
              <a:gd name="connsiteY3" fmla="*/ 2775134 h 2787206"/>
              <a:gd name="connsiteX4" fmla="*/ 5921 w 12244978"/>
              <a:gd name="connsiteY4" fmla="*/ 2787206 h 2787206"/>
              <a:gd name="connsiteX5" fmla="*/ 0 w 12244978"/>
              <a:gd name="connsiteY5" fmla="*/ 1490118 h 2787206"/>
              <a:gd name="connsiteX0" fmla="*/ 12198066 w 12289506"/>
              <a:gd name="connsiteY0" fmla="*/ 1289864 h 2787206"/>
              <a:gd name="connsiteX1" fmla="*/ 12234730 w 12289506"/>
              <a:gd name="connsiteY1" fmla="*/ 2775134 h 2787206"/>
              <a:gd name="connsiteX2" fmla="*/ 5921 w 12289506"/>
              <a:gd name="connsiteY2" fmla="*/ 2787206 h 2787206"/>
              <a:gd name="connsiteX3" fmla="*/ 0 w 12289506"/>
              <a:gd name="connsiteY3" fmla="*/ 1490118 h 2787206"/>
              <a:gd name="connsiteX4" fmla="*/ 12244978 w 12289506"/>
              <a:gd name="connsiteY4" fmla="*/ 0 h 2787206"/>
              <a:gd name="connsiteX5" fmla="*/ 12289506 w 12289506"/>
              <a:gd name="connsiteY5" fmla="*/ 1381304 h 2787206"/>
              <a:gd name="connsiteX0" fmla="*/ 12198066 w 12289506"/>
              <a:gd name="connsiteY0" fmla="*/ 1289864 h 2787206"/>
              <a:gd name="connsiteX1" fmla="*/ 12234730 w 12289506"/>
              <a:gd name="connsiteY1" fmla="*/ 2775134 h 2787206"/>
              <a:gd name="connsiteX2" fmla="*/ 5921 w 12289506"/>
              <a:gd name="connsiteY2" fmla="*/ 2787206 h 2787206"/>
              <a:gd name="connsiteX3" fmla="*/ 0 w 12289506"/>
              <a:gd name="connsiteY3" fmla="*/ 1490118 h 2787206"/>
              <a:gd name="connsiteX4" fmla="*/ 12244978 w 12289506"/>
              <a:gd name="connsiteY4" fmla="*/ 0 h 2787206"/>
              <a:gd name="connsiteX5" fmla="*/ 12289506 w 12289506"/>
              <a:gd name="connsiteY5" fmla="*/ 1381304 h 2787206"/>
              <a:gd name="connsiteX0" fmla="*/ 12198066 w 12244978"/>
              <a:gd name="connsiteY0" fmla="*/ 1289864 h 2787206"/>
              <a:gd name="connsiteX1" fmla="*/ 12234730 w 12244978"/>
              <a:gd name="connsiteY1" fmla="*/ 2775134 h 2787206"/>
              <a:gd name="connsiteX2" fmla="*/ 5921 w 12244978"/>
              <a:gd name="connsiteY2" fmla="*/ 2787206 h 2787206"/>
              <a:gd name="connsiteX3" fmla="*/ 0 w 12244978"/>
              <a:gd name="connsiteY3" fmla="*/ 1490118 h 2787206"/>
              <a:gd name="connsiteX4" fmla="*/ 12244978 w 12244978"/>
              <a:gd name="connsiteY4" fmla="*/ 0 h 2787206"/>
              <a:gd name="connsiteX0" fmla="*/ 12198066 w 12234730"/>
              <a:gd name="connsiteY0" fmla="*/ 1289864 h 2787206"/>
              <a:gd name="connsiteX1" fmla="*/ 12234730 w 12234730"/>
              <a:gd name="connsiteY1" fmla="*/ 2775134 h 2787206"/>
              <a:gd name="connsiteX2" fmla="*/ 5921 w 12234730"/>
              <a:gd name="connsiteY2" fmla="*/ 2787206 h 2787206"/>
              <a:gd name="connsiteX3" fmla="*/ 0 w 12234730"/>
              <a:gd name="connsiteY3" fmla="*/ 1490118 h 2787206"/>
              <a:gd name="connsiteX4" fmla="*/ 12185601 w 12234730"/>
              <a:gd name="connsiteY4" fmla="*/ 0 h 2787206"/>
              <a:gd name="connsiteX0" fmla="*/ 12198066 w 12234730"/>
              <a:gd name="connsiteY0" fmla="*/ 719849 h 2217191"/>
              <a:gd name="connsiteX1" fmla="*/ 12234730 w 12234730"/>
              <a:gd name="connsiteY1" fmla="*/ 2205119 h 2217191"/>
              <a:gd name="connsiteX2" fmla="*/ 5921 w 12234730"/>
              <a:gd name="connsiteY2" fmla="*/ 2217191 h 2217191"/>
              <a:gd name="connsiteX3" fmla="*/ 0 w 12234730"/>
              <a:gd name="connsiteY3" fmla="*/ 920103 h 2217191"/>
              <a:gd name="connsiteX4" fmla="*/ 12173726 w 12234730"/>
              <a:gd name="connsiteY4" fmla="*/ 0 h 2217191"/>
              <a:gd name="connsiteX0" fmla="*/ 12209942 w 12246606"/>
              <a:gd name="connsiteY0" fmla="*/ 719849 h 2217191"/>
              <a:gd name="connsiteX1" fmla="*/ 12246606 w 12246606"/>
              <a:gd name="connsiteY1" fmla="*/ 2205119 h 2217191"/>
              <a:gd name="connsiteX2" fmla="*/ 17797 w 12246606"/>
              <a:gd name="connsiteY2" fmla="*/ 2217191 h 2217191"/>
              <a:gd name="connsiteX3" fmla="*/ 0 w 12246606"/>
              <a:gd name="connsiteY3" fmla="*/ 1430742 h 2217191"/>
              <a:gd name="connsiteX4" fmla="*/ 12185602 w 12246606"/>
              <a:gd name="connsiteY4" fmla="*/ 0 h 2217191"/>
              <a:gd name="connsiteX0" fmla="*/ 12198067 w 12234731"/>
              <a:gd name="connsiteY0" fmla="*/ 719849 h 2217191"/>
              <a:gd name="connsiteX1" fmla="*/ 12234731 w 12234731"/>
              <a:gd name="connsiteY1" fmla="*/ 2205119 h 2217191"/>
              <a:gd name="connsiteX2" fmla="*/ 5922 w 12234731"/>
              <a:gd name="connsiteY2" fmla="*/ 2217191 h 2217191"/>
              <a:gd name="connsiteX3" fmla="*/ 0 w 12234731"/>
              <a:gd name="connsiteY3" fmla="*/ 1680123 h 2217191"/>
              <a:gd name="connsiteX4" fmla="*/ 12173727 w 12234731"/>
              <a:gd name="connsiteY4" fmla="*/ 0 h 2217191"/>
              <a:gd name="connsiteX0" fmla="*/ 12198067 w 12234731"/>
              <a:gd name="connsiteY0" fmla="*/ 422966 h 1920308"/>
              <a:gd name="connsiteX1" fmla="*/ 12234731 w 12234731"/>
              <a:gd name="connsiteY1" fmla="*/ 1908236 h 1920308"/>
              <a:gd name="connsiteX2" fmla="*/ 5922 w 12234731"/>
              <a:gd name="connsiteY2" fmla="*/ 1920308 h 1920308"/>
              <a:gd name="connsiteX3" fmla="*/ 0 w 12234731"/>
              <a:gd name="connsiteY3" fmla="*/ 1383240 h 1920308"/>
              <a:gd name="connsiteX4" fmla="*/ 12209353 w 12234731"/>
              <a:gd name="connsiteY4" fmla="*/ 0 h 1920308"/>
              <a:gd name="connsiteX0" fmla="*/ 12198067 w 12234731"/>
              <a:gd name="connsiteY0" fmla="*/ 422966 h 1920308"/>
              <a:gd name="connsiteX1" fmla="*/ 12234731 w 12234731"/>
              <a:gd name="connsiteY1" fmla="*/ 1908236 h 1920308"/>
              <a:gd name="connsiteX2" fmla="*/ 5922 w 12234731"/>
              <a:gd name="connsiteY2" fmla="*/ 1920308 h 1920308"/>
              <a:gd name="connsiteX3" fmla="*/ 0 w 12234731"/>
              <a:gd name="connsiteY3" fmla="*/ 1383240 h 1920308"/>
              <a:gd name="connsiteX4" fmla="*/ 12173856 w 12234731"/>
              <a:gd name="connsiteY4" fmla="*/ 0 h 19203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34731" h="1920308">
                <a:moveTo>
                  <a:pt x="12198067" y="422966"/>
                </a:moveTo>
                <a:lnTo>
                  <a:pt x="12234731" y="1908236"/>
                </a:lnTo>
                <a:lnTo>
                  <a:pt x="5922" y="1920308"/>
                </a:lnTo>
                <a:cubicBezTo>
                  <a:pt x="3948" y="1487945"/>
                  <a:pt x="1974" y="1815603"/>
                  <a:pt x="0" y="1383240"/>
                </a:cubicBezTo>
                <a:lnTo>
                  <a:pt x="12173856" y="0"/>
                </a:lnTo>
              </a:path>
            </a:pathLst>
          </a:custGeom>
          <a:solidFill>
            <a:srgbClr val="00B8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solidFill>
                <a:schemeClr val="tx1"/>
              </a:solidFill>
            </a:endParaRPr>
          </a:p>
        </p:txBody>
      </p:sp>
      <p:sp>
        <p:nvSpPr>
          <p:cNvPr id="4" name="Rectangle 3">
            <a:extLst>
              <a:ext uri="{FF2B5EF4-FFF2-40B4-BE49-F238E27FC236}">
                <a16:creationId xmlns:a16="http://schemas.microsoft.com/office/drawing/2014/main" id="{B94CD068-16CA-4C4F-89A5-E14777C3ABAE}"/>
              </a:ext>
            </a:extLst>
          </p:cNvPr>
          <p:cNvSpPr/>
          <p:nvPr/>
        </p:nvSpPr>
        <p:spPr>
          <a:xfrm>
            <a:off x="0" y="5379522"/>
            <a:ext cx="6745184" cy="1496488"/>
          </a:xfrm>
          <a:custGeom>
            <a:avLst/>
            <a:gdLst>
              <a:gd name="connsiteX0" fmla="*/ 0 w 3906982"/>
              <a:gd name="connsiteY0" fmla="*/ 0 h 1496488"/>
              <a:gd name="connsiteX1" fmla="*/ 3906982 w 3906982"/>
              <a:gd name="connsiteY1" fmla="*/ 0 h 1496488"/>
              <a:gd name="connsiteX2" fmla="*/ 3906982 w 3906982"/>
              <a:gd name="connsiteY2" fmla="*/ 1496488 h 1496488"/>
              <a:gd name="connsiteX3" fmla="*/ 0 w 3906982"/>
              <a:gd name="connsiteY3" fmla="*/ 1496488 h 1496488"/>
              <a:gd name="connsiteX4" fmla="*/ 0 w 3906982"/>
              <a:gd name="connsiteY4" fmla="*/ 0 h 1496488"/>
              <a:gd name="connsiteX0" fmla="*/ 0 w 3906982"/>
              <a:gd name="connsiteY0" fmla="*/ 0 h 1496488"/>
              <a:gd name="connsiteX1" fmla="*/ 3906982 w 3906982"/>
              <a:gd name="connsiteY1" fmla="*/ 1496488 h 1496488"/>
              <a:gd name="connsiteX2" fmla="*/ 0 w 3906982"/>
              <a:gd name="connsiteY2" fmla="*/ 1496488 h 1496488"/>
              <a:gd name="connsiteX3" fmla="*/ 0 w 3906982"/>
              <a:gd name="connsiteY3" fmla="*/ 0 h 1496488"/>
              <a:gd name="connsiteX0" fmla="*/ 0 w 6745184"/>
              <a:gd name="connsiteY0" fmla="*/ 0 h 1520239"/>
              <a:gd name="connsiteX1" fmla="*/ 6745184 w 6745184"/>
              <a:gd name="connsiteY1" fmla="*/ 1520239 h 1520239"/>
              <a:gd name="connsiteX2" fmla="*/ 0 w 6745184"/>
              <a:gd name="connsiteY2" fmla="*/ 1496488 h 1520239"/>
              <a:gd name="connsiteX3" fmla="*/ 0 w 6745184"/>
              <a:gd name="connsiteY3" fmla="*/ 0 h 1520239"/>
              <a:gd name="connsiteX0" fmla="*/ 0 w 6745184"/>
              <a:gd name="connsiteY0" fmla="*/ 0 h 1496488"/>
              <a:gd name="connsiteX1" fmla="*/ 6745184 w 6745184"/>
              <a:gd name="connsiteY1" fmla="*/ 1484613 h 1496488"/>
              <a:gd name="connsiteX2" fmla="*/ 0 w 6745184"/>
              <a:gd name="connsiteY2" fmla="*/ 1496488 h 1496488"/>
              <a:gd name="connsiteX3" fmla="*/ 0 w 6745184"/>
              <a:gd name="connsiteY3" fmla="*/ 0 h 1496488"/>
            </a:gdLst>
            <a:ahLst/>
            <a:cxnLst>
              <a:cxn ang="0">
                <a:pos x="connsiteX0" y="connsiteY0"/>
              </a:cxn>
              <a:cxn ang="0">
                <a:pos x="connsiteX1" y="connsiteY1"/>
              </a:cxn>
              <a:cxn ang="0">
                <a:pos x="connsiteX2" y="connsiteY2"/>
              </a:cxn>
              <a:cxn ang="0">
                <a:pos x="connsiteX3" y="connsiteY3"/>
              </a:cxn>
            </a:cxnLst>
            <a:rect l="l" t="t" r="r" b="b"/>
            <a:pathLst>
              <a:path w="6745184" h="1496488">
                <a:moveTo>
                  <a:pt x="0" y="0"/>
                </a:moveTo>
                <a:lnTo>
                  <a:pt x="6745184" y="1484613"/>
                </a:lnTo>
                <a:lnTo>
                  <a:pt x="0" y="1496488"/>
                </a:lnTo>
                <a:lnTo>
                  <a:pt x="0" y="0"/>
                </a:lnTo>
                <a:close/>
              </a:path>
            </a:pathLst>
          </a:custGeom>
          <a:solidFill>
            <a:srgbClr val="F3C7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14" name="Picture 13">
            <a:extLst>
              <a:ext uri="{FF2B5EF4-FFF2-40B4-BE49-F238E27FC236}">
                <a16:creationId xmlns:a16="http://schemas.microsoft.com/office/drawing/2014/main" id="{0B7D647F-3DF2-4EA1-BFCB-8CE9B5EA3A6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8402" y="6020888"/>
            <a:ext cx="2491962" cy="677091"/>
          </a:xfrm>
          <a:prstGeom prst="rect">
            <a:avLst/>
          </a:prstGeom>
        </p:spPr>
      </p:pic>
      <p:sp>
        <p:nvSpPr>
          <p:cNvPr id="11" name="TextBox 10">
            <a:extLst>
              <a:ext uri="{FF2B5EF4-FFF2-40B4-BE49-F238E27FC236}">
                <a16:creationId xmlns:a16="http://schemas.microsoft.com/office/drawing/2014/main" id="{3EFCC08D-1F34-491D-B154-DD0E5B1CBCAB}"/>
              </a:ext>
            </a:extLst>
          </p:cNvPr>
          <p:cNvSpPr txBox="1"/>
          <p:nvPr/>
        </p:nvSpPr>
        <p:spPr>
          <a:xfrm>
            <a:off x="299926" y="1385060"/>
            <a:ext cx="11211286" cy="1292662"/>
          </a:xfrm>
          <a:prstGeom prst="rect">
            <a:avLst/>
          </a:prstGeom>
          <a:noFill/>
        </p:spPr>
        <p:txBody>
          <a:bodyPr wrap="square" rtlCol="0">
            <a:spAutoFit/>
          </a:bodyPr>
          <a:lstStyle/>
          <a:p>
            <a:pPr algn="just"/>
            <a:r>
              <a:rPr lang="en-US" sz="2000" dirty="0">
                <a:solidFill>
                  <a:srgbClr val="023956"/>
                </a:solidFill>
              </a:rPr>
              <a:t>Supportive care is an umbrella term that refers to the range of services, information and resources a person may need following a diagnosis of cancer. It complements cancer treatment and encompasses needs across a variety of areas.</a:t>
            </a:r>
          </a:p>
          <a:p>
            <a:endParaRPr lang="en-AU" dirty="0"/>
          </a:p>
        </p:txBody>
      </p:sp>
      <p:graphicFrame>
        <p:nvGraphicFramePr>
          <p:cNvPr id="12" name="Table 11">
            <a:extLst>
              <a:ext uri="{FF2B5EF4-FFF2-40B4-BE49-F238E27FC236}">
                <a16:creationId xmlns:a16="http://schemas.microsoft.com/office/drawing/2014/main" id="{4305969E-EF91-46D9-A12E-53FB3FE817EA}"/>
              </a:ext>
            </a:extLst>
          </p:cNvPr>
          <p:cNvGraphicFramePr>
            <a:graphicFrameLocks noGrp="1"/>
          </p:cNvGraphicFramePr>
          <p:nvPr>
            <p:extLst>
              <p:ext uri="{D42A27DB-BD31-4B8C-83A1-F6EECF244321}">
                <p14:modId xmlns:p14="http://schemas.microsoft.com/office/powerpoint/2010/main" val="4124124587"/>
              </p:ext>
            </p:extLst>
          </p:nvPr>
        </p:nvGraphicFramePr>
        <p:xfrm>
          <a:off x="299926" y="2447231"/>
          <a:ext cx="11686589" cy="3444240"/>
        </p:xfrm>
        <a:graphic>
          <a:graphicData uri="http://schemas.openxmlformats.org/drawingml/2006/table">
            <a:tbl>
              <a:tblPr firstRow="1" bandRow="1">
                <a:tableStyleId>{5C22544A-7EE6-4342-B048-85BDC9FD1C3A}</a:tableStyleId>
              </a:tblPr>
              <a:tblGrid>
                <a:gridCol w="2360147">
                  <a:extLst>
                    <a:ext uri="{9D8B030D-6E8A-4147-A177-3AD203B41FA5}">
                      <a16:colId xmlns:a16="http://schemas.microsoft.com/office/drawing/2014/main" val="3461385731"/>
                    </a:ext>
                  </a:extLst>
                </a:gridCol>
                <a:gridCol w="2351314">
                  <a:extLst>
                    <a:ext uri="{9D8B030D-6E8A-4147-A177-3AD203B41FA5}">
                      <a16:colId xmlns:a16="http://schemas.microsoft.com/office/drawing/2014/main" val="419315780"/>
                    </a:ext>
                  </a:extLst>
                </a:gridCol>
                <a:gridCol w="2303813">
                  <a:extLst>
                    <a:ext uri="{9D8B030D-6E8A-4147-A177-3AD203B41FA5}">
                      <a16:colId xmlns:a16="http://schemas.microsoft.com/office/drawing/2014/main" val="975386057"/>
                    </a:ext>
                  </a:extLst>
                </a:gridCol>
                <a:gridCol w="2446317">
                  <a:extLst>
                    <a:ext uri="{9D8B030D-6E8A-4147-A177-3AD203B41FA5}">
                      <a16:colId xmlns:a16="http://schemas.microsoft.com/office/drawing/2014/main" val="1036050818"/>
                    </a:ext>
                  </a:extLst>
                </a:gridCol>
                <a:gridCol w="2224998">
                  <a:extLst>
                    <a:ext uri="{9D8B030D-6E8A-4147-A177-3AD203B41FA5}">
                      <a16:colId xmlns:a16="http://schemas.microsoft.com/office/drawing/2014/main" val="1113135955"/>
                    </a:ext>
                  </a:extLst>
                </a:gridCol>
              </a:tblGrid>
              <a:tr h="2158741">
                <a:tc>
                  <a:txBody>
                    <a:bodyPr/>
                    <a:lstStyle/>
                    <a:p>
                      <a:pPr algn="l"/>
                      <a:r>
                        <a:rPr lang="en-AU" sz="2000" dirty="0">
                          <a:solidFill>
                            <a:srgbClr val="023956"/>
                          </a:solidFill>
                        </a:rPr>
                        <a:t>Family</a:t>
                      </a:r>
                    </a:p>
                    <a:p>
                      <a:pPr algn="l"/>
                      <a:r>
                        <a:rPr lang="en-AU" sz="2000" b="0" dirty="0">
                          <a:solidFill>
                            <a:srgbClr val="023956"/>
                          </a:solidFill>
                        </a:rPr>
                        <a:t>Dealing with children</a:t>
                      </a:r>
                    </a:p>
                    <a:p>
                      <a:pPr algn="l"/>
                      <a:r>
                        <a:rPr lang="en-AU" sz="2000" b="0" dirty="0">
                          <a:solidFill>
                            <a:srgbClr val="023956"/>
                          </a:solidFill>
                        </a:rPr>
                        <a:t>Dealing with partner</a:t>
                      </a:r>
                    </a:p>
                    <a:p>
                      <a:pPr algn="l"/>
                      <a:r>
                        <a:rPr lang="en-AU" sz="2000" b="0" dirty="0">
                          <a:solidFill>
                            <a:srgbClr val="023956"/>
                          </a:solidFill>
                        </a:rPr>
                        <a:t>Ability to have children</a:t>
                      </a:r>
                    </a:p>
                    <a:p>
                      <a:pPr algn="l"/>
                      <a:r>
                        <a:rPr lang="en-AU" sz="2000" b="0" dirty="0">
                          <a:solidFill>
                            <a:srgbClr val="023956"/>
                          </a:solidFill>
                        </a:rPr>
                        <a:t>Family health issues</a:t>
                      </a: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algn="l"/>
                      <a:r>
                        <a:rPr lang="en-AU" sz="2000" dirty="0">
                          <a:solidFill>
                            <a:srgbClr val="023956"/>
                          </a:solidFill>
                        </a:rPr>
                        <a:t>Emotional Concerns</a:t>
                      </a:r>
                    </a:p>
                    <a:p>
                      <a:pPr algn="l"/>
                      <a:r>
                        <a:rPr lang="en-AU" sz="2000" b="0" dirty="0">
                          <a:solidFill>
                            <a:srgbClr val="023956"/>
                          </a:solidFill>
                        </a:rPr>
                        <a:t>Depression</a:t>
                      </a:r>
                    </a:p>
                    <a:p>
                      <a:pPr algn="l"/>
                      <a:r>
                        <a:rPr lang="en-AU" sz="2000" b="0" dirty="0">
                          <a:solidFill>
                            <a:srgbClr val="023956"/>
                          </a:solidFill>
                        </a:rPr>
                        <a:t>Fears</a:t>
                      </a:r>
                    </a:p>
                    <a:p>
                      <a:pPr algn="l"/>
                      <a:r>
                        <a:rPr lang="en-AU" sz="2000" b="0" dirty="0">
                          <a:solidFill>
                            <a:srgbClr val="023956"/>
                          </a:solidFill>
                        </a:rPr>
                        <a:t>Nervousness</a:t>
                      </a:r>
                    </a:p>
                    <a:p>
                      <a:pPr algn="l"/>
                      <a:r>
                        <a:rPr lang="en-AU" sz="2000" b="0" dirty="0">
                          <a:solidFill>
                            <a:srgbClr val="023956"/>
                          </a:solidFill>
                        </a:rPr>
                        <a:t>Sadness</a:t>
                      </a:r>
                    </a:p>
                    <a:p>
                      <a:pPr algn="l"/>
                      <a:r>
                        <a:rPr lang="en-AU" sz="2000" b="0" dirty="0">
                          <a:solidFill>
                            <a:srgbClr val="023956"/>
                          </a:solidFill>
                        </a:rPr>
                        <a:t>Worry</a:t>
                      </a:r>
                    </a:p>
                    <a:p>
                      <a:pPr algn="l"/>
                      <a:r>
                        <a:rPr lang="en-AU" sz="2000" b="0" dirty="0">
                          <a:solidFill>
                            <a:srgbClr val="023956"/>
                          </a:solidFill>
                        </a:rPr>
                        <a:t>Loss of interest in usual activities</a:t>
                      </a: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algn="l"/>
                      <a:r>
                        <a:rPr lang="en-AU" sz="2000" dirty="0">
                          <a:solidFill>
                            <a:srgbClr val="023956"/>
                          </a:solidFill>
                        </a:rPr>
                        <a:t>Physical</a:t>
                      </a:r>
                    </a:p>
                    <a:p>
                      <a:pPr algn="l"/>
                      <a:r>
                        <a:rPr lang="en-AU" sz="2000" b="0" dirty="0">
                          <a:solidFill>
                            <a:srgbClr val="023956"/>
                          </a:solidFill>
                        </a:rPr>
                        <a:t>Appearance</a:t>
                      </a:r>
                    </a:p>
                    <a:p>
                      <a:pPr algn="l"/>
                      <a:r>
                        <a:rPr lang="en-AU" sz="2000" b="0" dirty="0">
                          <a:solidFill>
                            <a:srgbClr val="023956"/>
                          </a:solidFill>
                        </a:rPr>
                        <a:t>Bathing / dressing</a:t>
                      </a:r>
                    </a:p>
                    <a:p>
                      <a:pPr algn="l"/>
                      <a:r>
                        <a:rPr lang="en-AU" sz="2000" b="0" dirty="0">
                          <a:solidFill>
                            <a:srgbClr val="023956"/>
                          </a:solidFill>
                        </a:rPr>
                        <a:t>Eating</a:t>
                      </a:r>
                    </a:p>
                    <a:p>
                      <a:pPr algn="l"/>
                      <a:r>
                        <a:rPr lang="en-AU" sz="2000" b="0" dirty="0">
                          <a:solidFill>
                            <a:srgbClr val="023956"/>
                          </a:solidFill>
                        </a:rPr>
                        <a:t>Fatigue</a:t>
                      </a:r>
                    </a:p>
                    <a:p>
                      <a:pPr algn="l"/>
                      <a:r>
                        <a:rPr lang="en-AU" sz="2000" b="0" dirty="0">
                          <a:solidFill>
                            <a:srgbClr val="023956"/>
                          </a:solidFill>
                        </a:rPr>
                        <a:t>Getting around</a:t>
                      </a:r>
                    </a:p>
                    <a:p>
                      <a:pPr algn="l"/>
                      <a:r>
                        <a:rPr lang="en-AU" sz="2000" b="0" dirty="0">
                          <a:solidFill>
                            <a:srgbClr val="023956"/>
                          </a:solidFill>
                        </a:rPr>
                        <a:t>Sexual</a:t>
                      </a:r>
                    </a:p>
                    <a:p>
                      <a:pPr algn="l"/>
                      <a:r>
                        <a:rPr lang="en-AU" sz="2000" b="0" dirty="0">
                          <a:solidFill>
                            <a:srgbClr val="023956"/>
                          </a:solidFill>
                        </a:rPr>
                        <a:t>Sleep</a:t>
                      </a:r>
                    </a:p>
                    <a:p>
                      <a:pPr algn="l"/>
                      <a:r>
                        <a:rPr lang="en-AU" sz="2000" b="0" dirty="0">
                          <a:solidFill>
                            <a:srgbClr val="023956"/>
                          </a:solidFill>
                        </a:rPr>
                        <a:t>Substance use</a:t>
                      </a:r>
                    </a:p>
                    <a:p>
                      <a:pPr algn="l"/>
                      <a:r>
                        <a:rPr lang="en-AU" sz="2000" b="0" dirty="0">
                          <a:solidFill>
                            <a:srgbClr val="023956"/>
                          </a:solidFill>
                        </a:rPr>
                        <a:t>Symptoms and side effects of treatment</a:t>
                      </a: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algn="l"/>
                      <a:r>
                        <a:rPr lang="en-AU" sz="2000" dirty="0">
                          <a:solidFill>
                            <a:srgbClr val="023956"/>
                          </a:solidFill>
                        </a:rPr>
                        <a:t>Spiritual / Religious</a:t>
                      </a:r>
                    </a:p>
                    <a:p>
                      <a:pPr algn="l"/>
                      <a:endParaRPr lang="en-AU" sz="2000" b="0" dirty="0">
                        <a:solidFill>
                          <a:srgbClr val="023956"/>
                        </a:solidFill>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algn="l"/>
                      <a:r>
                        <a:rPr lang="en-AU" sz="2000" dirty="0">
                          <a:solidFill>
                            <a:srgbClr val="023956"/>
                          </a:solidFill>
                        </a:rPr>
                        <a:t>Practical</a:t>
                      </a:r>
                    </a:p>
                    <a:p>
                      <a:pPr algn="l"/>
                      <a:r>
                        <a:rPr lang="en-AU" sz="2000" b="0" dirty="0">
                          <a:solidFill>
                            <a:srgbClr val="023956"/>
                          </a:solidFill>
                        </a:rPr>
                        <a:t>Child care</a:t>
                      </a:r>
                    </a:p>
                    <a:p>
                      <a:pPr algn="l"/>
                      <a:r>
                        <a:rPr lang="en-AU" sz="2000" b="0" dirty="0">
                          <a:solidFill>
                            <a:srgbClr val="023956"/>
                          </a:solidFill>
                        </a:rPr>
                        <a:t>Housing/</a:t>
                      </a:r>
                    </a:p>
                    <a:p>
                      <a:pPr algn="l"/>
                      <a:r>
                        <a:rPr lang="en-AU" sz="2000" b="0" dirty="0">
                          <a:solidFill>
                            <a:srgbClr val="023956"/>
                          </a:solidFill>
                        </a:rPr>
                        <a:t>accommodation</a:t>
                      </a:r>
                    </a:p>
                    <a:p>
                      <a:pPr algn="l"/>
                      <a:r>
                        <a:rPr lang="en-AU" sz="2000" b="0" dirty="0">
                          <a:solidFill>
                            <a:srgbClr val="023956"/>
                          </a:solidFill>
                        </a:rPr>
                        <a:t>Financial</a:t>
                      </a:r>
                    </a:p>
                    <a:p>
                      <a:pPr algn="l"/>
                      <a:r>
                        <a:rPr lang="en-AU" sz="2000" b="0" dirty="0">
                          <a:solidFill>
                            <a:srgbClr val="023956"/>
                          </a:solidFill>
                        </a:rPr>
                        <a:t>Transport</a:t>
                      </a:r>
                    </a:p>
                    <a:p>
                      <a:pPr algn="l"/>
                      <a:r>
                        <a:rPr lang="en-AU" sz="2000" b="0" dirty="0">
                          <a:solidFill>
                            <a:srgbClr val="023956"/>
                          </a:solidFill>
                        </a:rPr>
                        <a:t>Treatment decisions</a:t>
                      </a:r>
                    </a:p>
                    <a:p>
                      <a:pPr algn="l"/>
                      <a:r>
                        <a:rPr lang="en-AU" sz="2000" b="0" dirty="0">
                          <a:solidFill>
                            <a:srgbClr val="023956"/>
                          </a:solidFill>
                        </a:rPr>
                        <a:t>Work and study</a:t>
                      </a: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604154566"/>
                  </a:ext>
                </a:extLst>
              </a:tr>
            </a:tbl>
          </a:graphicData>
        </a:graphic>
      </p:graphicFrame>
    </p:spTree>
    <p:extLst>
      <p:ext uri="{BB962C8B-B14F-4D97-AF65-F5344CB8AC3E}">
        <p14:creationId xmlns:p14="http://schemas.microsoft.com/office/powerpoint/2010/main" val="38636808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1593</TotalTime>
  <Words>940</Words>
  <Application>Microsoft Office PowerPoint</Application>
  <PresentationFormat>Widescreen</PresentationFormat>
  <Paragraphs>174</Paragraphs>
  <Slides>18</Slides>
  <Notes>18</Notes>
  <HiddenSlides>0</HiddenSlides>
  <MMClips>1</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18</vt:i4>
      </vt:variant>
    </vt:vector>
  </HeadingPairs>
  <TitlesOfParts>
    <vt:vector size="23" baseType="lpstr">
      <vt:lpstr>Arial</vt:lpstr>
      <vt:lpstr>Calibri</vt:lpstr>
      <vt:lpstr>Calibri Light</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Kerry Davidson</dc:creator>
  <cp:lastModifiedBy>Kerry Davidson</cp:lastModifiedBy>
  <cp:revision>89</cp:revision>
  <dcterms:created xsi:type="dcterms:W3CDTF">2020-10-14T21:38:24Z</dcterms:created>
  <dcterms:modified xsi:type="dcterms:W3CDTF">2020-10-27T21:35:11Z</dcterms:modified>
</cp:coreProperties>
</file>